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0"/>
  </p:notesMasterIdLst>
  <p:sldIdLst>
    <p:sldId id="316" r:id="rId2"/>
    <p:sldId id="317" r:id="rId3"/>
    <p:sldId id="318" r:id="rId4"/>
    <p:sldId id="319" r:id="rId5"/>
    <p:sldId id="320" r:id="rId6"/>
    <p:sldId id="325" r:id="rId7"/>
    <p:sldId id="326" r:id="rId8"/>
    <p:sldId id="327" r:id="rId9"/>
    <p:sldId id="299" r:id="rId10"/>
    <p:sldId id="339" r:id="rId11"/>
    <p:sldId id="340" r:id="rId12"/>
    <p:sldId id="341" r:id="rId13"/>
    <p:sldId id="342" r:id="rId14"/>
    <p:sldId id="343" r:id="rId15"/>
    <p:sldId id="344" r:id="rId16"/>
    <p:sldId id="321" r:id="rId17"/>
    <p:sldId id="338" r:id="rId18"/>
    <p:sldId id="322" r:id="rId19"/>
    <p:sldId id="328" r:id="rId20"/>
    <p:sldId id="329" r:id="rId21"/>
    <p:sldId id="331" r:id="rId22"/>
    <p:sldId id="332" r:id="rId23"/>
    <p:sldId id="333" r:id="rId24"/>
    <p:sldId id="334" r:id="rId25"/>
    <p:sldId id="312" r:id="rId26"/>
    <p:sldId id="336" r:id="rId27"/>
    <p:sldId id="337" r:id="rId28"/>
    <p:sldId id="315" r:id="rId2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480" userDrawn="1">
          <p15:clr>
            <a:srgbClr val="A4A3A4"/>
          </p15:clr>
        </p15:guide>
        <p15:guide id="2" pos="3840" userDrawn="1">
          <p15:clr>
            <a:srgbClr val="A4A3A4"/>
          </p15:clr>
        </p15:guide>
        <p15:guide id="3" pos="438" userDrawn="1">
          <p15:clr>
            <a:srgbClr val="A4A3A4"/>
          </p15:clr>
        </p15:guide>
        <p15:guide id="4" pos="7242" userDrawn="1">
          <p15:clr>
            <a:srgbClr val="A4A3A4"/>
          </p15:clr>
        </p15:guide>
        <p15:guide id="7" pos="1277" userDrawn="1">
          <p15:clr>
            <a:srgbClr val="A4A3A4"/>
          </p15:clr>
        </p15:guide>
        <p15:guide id="9" orient="horz" pos="436" userDrawn="1">
          <p15:clr>
            <a:srgbClr val="A4A3A4"/>
          </p15:clr>
        </p15:guide>
        <p15:guide id="10" orient="horz" pos="2840" userDrawn="1">
          <p15:clr>
            <a:srgbClr val="A4A3A4"/>
          </p15:clr>
        </p15:guide>
        <p15:guide id="11" orient="horz" pos="2160" userDrawn="1">
          <p15:clr>
            <a:srgbClr val="A4A3A4"/>
          </p15:clr>
        </p15:guide>
        <p15:guide id="12" orient="horz" pos="3884" userDrawn="1">
          <p15:clr>
            <a:srgbClr val="A4A3A4"/>
          </p15:clr>
        </p15:guide>
        <p15:guide id="14" pos="6403" userDrawn="1">
          <p15:clr>
            <a:srgbClr val="A4A3A4"/>
          </p15:clr>
        </p15:guide>
        <p15:guide id="15" pos="288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89FAE"/>
    <a:srgbClr val="757171"/>
    <a:srgbClr val="475574"/>
    <a:srgbClr val="FFFFFF"/>
    <a:srgbClr val="44506F"/>
    <a:srgbClr val="F5DFC1"/>
    <a:srgbClr val="F7F7F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235" autoAdjust="0"/>
    <p:restoredTop sz="79916" autoAdjust="0"/>
  </p:normalViewPr>
  <p:slideViewPr>
    <p:cSldViewPr snapToGrid="0" showGuides="1">
      <p:cViewPr varScale="1">
        <p:scale>
          <a:sx n="97" d="100"/>
          <a:sy n="97" d="100"/>
        </p:scale>
        <p:origin x="208" y="200"/>
      </p:cViewPr>
      <p:guideLst>
        <p:guide orient="horz" pos="1480"/>
        <p:guide pos="3840"/>
        <p:guide pos="438"/>
        <p:guide pos="7242"/>
        <p:guide pos="1277"/>
        <p:guide orient="horz" pos="436"/>
        <p:guide orient="horz" pos="2840"/>
        <p:guide orient="horz" pos="2160"/>
        <p:guide orient="horz" pos="3884"/>
        <p:guide pos="6403"/>
        <p:guide pos="2887"/>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74A753B-2874-4FFC-84E0-4174D26EC664}" type="datetimeFigureOut">
              <a:rPr lang="zh-CN" altLang="en-US" smtClean="0"/>
              <a:t>2019/12/2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8B00FA9-2D04-4F22-B39D-7ACD5AA67CD4}" type="slidenum">
              <a:rPr lang="zh-CN" altLang="en-US" smtClean="0"/>
              <a:t>‹#›</a:t>
            </a:fld>
            <a:endParaRPr lang="zh-CN" altLang="en-US"/>
          </a:p>
        </p:txBody>
      </p:sp>
    </p:spTree>
    <p:extLst>
      <p:ext uri="{BB962C8B-B14F-4D97-AF65-F5344CB8AC3E}">
        <p14:creationId xmlns:p14="http://schemas.microsoft.com/office/powerpoint/2010/main" val="10003374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Hey, class. This is Team 5. I’m Bruce. In our team, we have Stella, Alex, and, Esther. The topic for our project is how can a business owner pinpoint business opportunity by looking and analyzing data from Yelp.com. </a:t>
            </a:r>
          </a:p>
        </p:txBody>
      </p:sp>
      <p:sp>
        <p:nvSpPr>
          <p:cNvPr id="4" name="Slide Number Placeholder 3"/>
          <p:cNvSpPr>
            <a:spLocks noGrp="1"/>
          </p:cNvSpPr>
          <p:nvPr>
            <p:ph type="sldNum" sz="quarter" idx="5"/>
          </p:nvPr>
        </p:nvSpPr>
        <p:spPr/>
        <p:txBody>
          <a:bodyPr/>
          <a:lstStyle/>
          <a:p>
            <a:fld id="{38B00FA9-2D04-4F22-B39D-7ACD5AA67CD4}" type="slidenum">
              <a:rPr lang="zh-CN" altLang="en-US" smtClean="0"/>
              <a:t>1</a:t>
            </a:fld>
            <a:endParaRPr lang="zh-CN" altLang="en-US"/>
          </a:p>
        </p:txBody>
      </p:sp>
    </p:spTree>
    <p:extLst>
      <p:ext uri="{BB962C8B-B14F-4D97-AF65-F5344CB8AC3E}">
        <p14:creationId xmlns:p14="http://schemas.microsoft.com/office/powerpoint/2010/main" val="899739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 altLang="zh-CN" dirty="0"/>
              <a:t>This is our yelp data visualization app, created using the R package shiny. We felt that shiny was a good way to create an interactive visualization tool for prospective business owners, rather than just looking through boring graphs. On the first page of the app is an interactive map. Using the dropdown menu, the user can select a city and category of business to view. Once the city and business type is selected, all matching businesses will be displayed. When clicking on the business, you can see the name, address, star rating, review count and the category of the business. For some businesses this map is a bit too cluttered, so using the other tools on the site may be more useful. Switching over to the next tab, we have a general overview of average rating and review count by business type in each city. As you can see, restaurants are the most reviewed and usually have the highest rating, so we decided to continue or analysis on only restaurants. The heat map tab shows the distribution of each category of business throughout the city. Obviously, the more of each business in a certain part of the city, the darker shaded the region will be. The next tab, titled restaurant visualization, is our in depth analysis of restaurants. The first tab is just a general visualization of restaurant types. To find the top 5 cuisines, we completed a word frequency analysis of categories, in order to find which words occurred the most. These words happened to be American, Mexican, Japanese, Chinese and Italian which is expected. The bar chart to the left shows the popularity of all the cuisines we encountered in this dataset, measured by how many reviews were associated with each. The pie chart to the right shows the popularity of restaurants by quantity. Finally, this plot below is a k-means clustering of restaurants by neighborhood. The dataset provided a column for neighborhoods in each city, and this k-means clustering algorithm attempts to recreate the neighborhoods in the selected city. Finally, there is an extension of the previous heatmap, which shows the distribution of restaurants by cuisine. The last tab of this app is a text analysis of restaurant reviews. We took the top 5 cuisines and found their positive and negative sentiments. We then visualized these sentiments. Finally, we created a word cloud for all restaurants by city.</a:t>
            </a:r>
            <a:endParaRPr kumimoji="1" lang="zh-CN" altLang="en-US" dirty="0"/>
          </a:p>
        </p:txBody>
      </p:sp>
      <p:sp>
        <p:nvSpPr>
          <p:cNvPr id="4" name="灯片编号占位符 3"/>
          <p:cNvSpPr>
            <a:spLocks noGrp="1"/>
          </p:cNvSpPr>
          <p:nvPr>
            <p:ph type="sldNum" sz="quarter" idx="5"/>
          </p:nvPr>
        </p:nvSpPr>
        <p:spPr/>
        <p:txBody>
          <a:bodyPr/>
          <a:lstStyle/>
          <a:p>
            <a:fld id="{38B00FA9-2D04-4F22-B39D-7ACD5AA67CD4}" type="slidenum">
              <a:rPr lang="zh-CN" altLang="en-US" smtClean="0"/>
              <a:t>10</a:t>
            </a:fld>
            <a:endParaRPr lang="zh-CN" altLang="en-US"/>
          </a:p>
        </p:txBody>
      </p:sp>
    </p:spTree>
    <p:extLst>
      <p:ext uri="{BB962C8B-B14F-4D97-AF65-F5344CB8AC3E}">
        <p14:creationId xmlns:p14="http://schemas.microsoft.com/office/powerpoint/2010/main" val="3733228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8B00FA9-2D04-4F22-B39D-7ACD5AA67CD4}" type="slidenum">
              <a:rPr lang="zh-CN" altLang="en-US" smtClean="0"/>
              <a:t>11</a:t>
            </a:fld>
            <a:endParaRPr lang="zh-CN" altLang="en-US"/>
          </a:p>
        </p:txBody>
      </p:sp>
    </p:spTree>
    <p:extLst>
      <p:ext uri="{BB962C8B-B14F-4D97-AF65-F5344CB8AC3E}">
        <p14:creationId xmlns:p14="http://schemas.microsoft.com/office/powerpoint/2010/main" val="23249526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8B00FA9-2D04-4F22-B39D-7ACD5AA67CD4}" type="slidenum">
              <a:rPr lang="zh-CN" altLang="en-US" smtClean="0"/>
              <a:t>12</a:t>
            </a:fld>
            <a:endParaRPr lang="zh-CN" altLang="en-US"/>
          </a:p>
        </p:txBody>
      </p:sp>
    </p:spTree>
    <p:extLst>
      <p:ext uri="{BB962C8B-B14F-4D97-AF65-F5344CB8AC3E}">
        <p14:creationId xmlns:p14="http://schemas.microsoft.com/office/powerpoint/2010/main" val="6475353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8B00FA9-2D04-4F22-B39D-7ACD5AA67CD4}" type="slidenum">
              <a:rPr lang="zh-CN" altLang="en-US" smtClean="0"/>
              <a:t>13</a:t>
            </a:fld>
            <a:endParaRPr lang="zh-CN" altLang="en-US"/>
          </a:p>
        </p:txBody>
      </p:sp>
    </p:spTree>
    <p:extLst>
      <p:ext uri="{BB962C8B-B14F-4D97-AF65-F5344CB8AC3E}">
        <p14:creationId xmlns:p14="http://schemas.microsoft.com/office/powerpoint/2010/main" val="8752419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8B00FA9-2D04-4F22-B39D-7ACD5AA67CD4}" type="slidenum">
              <a:rPr lang="zh-CN" altLang="en-US" smtClean="0"/>
              <a:t>14</a:t>
            </a:fld>
            <a:endParaRPr lang="zh-CN" altLang="en-US"/>
          </a:p>
        </p:txBody>
      </p:sp>
    </p:spTree>
    <p:extLst>
      <p:ext uri="{BB962C8B-B14F-4D97-AF65-F5344CB8AC3E}">
        <p14:creationId xmlns:p14="http://schemas.microsoft.com/office/powerpoint/2010/main" val="5240500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8B00FA9-2D04-4F22-B39D-7ACD5AA67CD4}" type="slidenum">
              <a:rPr lang="zh-CN" altLang="en-US" smtClean="0"/>
              <a:t>15</a:t>
            </a:fld>
            <a:endParaRPr lang="zh-CN" altLang="en-US"/>
          </a:p>
        </p:txBody>
      </p:sp>
    </p:spTree>
    <p:extLst>
      <p:ext uri="{BB962C8B-B14F-4D97-AF65-F5344CB8AC3E}">
        <p14:creationId xmlns:p14="http://schemas.microsoft.com/office/powerpoint/2010/main" val="610579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rtl="0"/>
            <a:r>
              <a:rPr lang="en" altLang="zh-CN" sz="1200" b="0" i="0" u="none" strike="noStrike" kern="1200" dirty="0">
                <a:solidFill>
                  <a:schemeClr val="tx1"/>
                </a:solidFill>
                <a:effectLst/>
                <a:latin typeface="+mn-lt"/>
                <a:ea typeface="+mn-ea"/>
                <a:cs typeface="+mn-cs"/>
              </a:rPr>
              <a:t>Now, we will focus on one city and one business for a more in-depth analysis. We chose Restaurants in Las Vegas after 2015.</a:t>
            </a:r>
            <a:endParaRPr lang="en" altLang="zh-CN" b="0" dirty="0">
              <a:effectLst/>
            </a:endParaRPr>
          </a:p>
        </p:txBody>
      </p:sp>
      <p:sp>
        <p:nvSpPr>
          <p:cNvPr id="4" name="灯片编号占位符 3"/>
          <p:cNvSpPr>
            <a:spLocks noGrp="1"/>
          </p:cNvSpPr>
          <p:nvPr>
            <p:ph type="sldNum" sz="quarter" idx="5"/>
          </p:nvPr>
        </p:nvSpPr>
        <p:spPr/>
        <p:txBody>
          <a:bodyPr/>
          <a:lstStyle/>
          <a:p>
            <a:fld id="{38B00FA9-2D04-4F22-B39D-7ACD5AA67CD4}" type="slidenum">
              <a:rPr lang="zh-CN" altLang="en-US" smtClean="0"/>
              <a:t>16</a:t>
            </a:fld>
            <a:endParaRPr lang="zh-CN" altLang="en-US"/>
          </a:p>
        </p:txBody>
      </p:sp>
    </p:spTree>
    <p:extLst>
      <p:ext uri="{BB962C8B-B14F-4D97-AF65-F5344CB8AC3E}">
        <p14:creationId xmlns:p14="http://schemas.microsoft.com/office/powerpoint/2010/main" val="22397474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 altLang="zh-CN" sz="1200" b="0" i="0" u="none" strike="noStrike" kern="1200" dirty="0">
                <a:solidFill>
                  <a:schemeClr val="tx1"/>
                </a:solidFill>
                <a:effectLst/>
                <a:latin typeface="+mn-lt"/>
                <a:ea typeface="+mn-ea"/>
                <a:cs typeface="+mn-cs"/>
              </a:rPr>
              <a:t>The first problem we want to solve is what type of restaurants we want to open. Let’s take a look at the category column of our data. It contains tons of information, but it’s really messy. The first thing we did is re-categorizing restaurants according to different cuisine types.</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These are the 15 most popular cuisines around the world.</a:t>
            </a:r>
            <a:endParaRPr kumimoji="1" lang="zh-CN" altLang="en-US" dirty="0"/>
          </a:p>
        </p:txBody>
      </p:sp>
      <p:sp>
        <p:nvSpPr>
          <p:cNvPr id="4" name="灯片编号占位符 3"/>
          <p:cNvSpPr>
            <a:spLocks noGrp="1"/>
          </p:cNvSpPr>
          <p:nvPr>
            <p:ph type="sldNum" sz="quarter" idx="5"/>
          </p:nvPr>
        </p:nvSpPr>
        <p:spPr/>
        <p:txBody>
          <a:bodyPr/>
          <a:lstStyle/>
          <a:p>
            <a:fld id="{38B00FA9-2D04-4F22-B39D-7ACD5AA67CD4}" type="slidenum">
              <a:rPr lang="zh-CN" altLang="en-US" smtClean="0"/>
              <a:t>17</a:t>
            </a:fld>
            <a:endParaRPr lang="zh-CN" altLang="en-US"/>
          </a:p>
        </p:txBody>
      </p:sp>
    </p:spTree>
    <p:extLst>
      <p:ext uri="{BB962C8B-B14F-4D97-AF65-F5344CB8AC3E}">
        <p14:creationId xmlns:p14="http://schemas.microsoft.com/office/powerpoint/2010/main" val="42519840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rtl="0"/>
            <a:r>
              <a:rPr lang="en" altLang="zh-CN" sz="1200" b="0" i="0" u="none" strike="noStrike" kern="1200" dirty="0">
                <a:solidFill>
                  <a:schemeClr val="tx1"/>
                </a:solidFill>
                <a:effectLst/>
                <a:latin typeface="+mn-lt"/>
                <a:ea typeface="+mn-ea"/>
                <a:cs typeface="+mn-cs"/>
              </a:rPr>
              <a:t>Picture 1:</a:t>
            </a:r>
            <a:endParaRPr lang="en" altLang="zh-CN" b="0" dirty="0">
              <a:effectLst/>
            </a:endParaRPr>
          </a:p>
          <a:p>
            <a:pPr rtl="0"/>
            <a:r>
              <a:rPr lang="en" altLang="zh-CN" sz="1200" b="0" i="0" u="none" strike="noStrike" kern="1200" dirty="0">
                <a:solidFill>
                  <a:schemeClr val="tx1"/>
                </a:solidFill>
                <a:effectLst/>
                <a:latin typeface="+mn-lt"/>
                <a:ea typeface="+mn-ea"/>
                <a:cs typeface="+mn-cs"/>
              </a:rPr>
              <a:t>These are the visualizations we did after categorizing. Although we already tried to categorize the restaurants as specific as possible, there is still a huge amount of “others”. (But don’t worry we’ll deal with it later)</a:t>
            </a:r>
            <a:endParaRPr lang="en" altLang="zh-CN" b="0" dirty="0">
              <a:effectLst/>
            </a:endParaRPr>
          </a:p>
          <a:p>
            <a:pPr rtl="0"/>
            <a:r>
              <a:rPr lang="en" altLang="zh-CN" sz="1200" b="0" i="0" u="none" strike="noStrike" kern="1200" dirty="0">
                <a:solidFill>
                  <a:schemeClr val="tx1"/>
                </a:solidFill>
                <a:effectLst/>
                <a:latin typeface="+mn-lt"/>
                <a:ea typeface="+mn-ea"/>
                <a:cs typeface="+mn-cs"/>
              </a:rPr>
              <a:t>If we look at the first picture, which is Popularity of Restaurants by Quantity, the top ones are American, Mexican, Chinese, Italian, and Japanese.</a:t>
            </a:r>
            <a:endParaRPr lang="en" altLang="zh-CN" b="0" dirty="0">
              <a:effectLst/>
            </a:endParaRPr>
          </a:p>
          <a:p>
            <a:pPr rtl="0"/>
            <a:br>
              <a:rPr lang="en" altLang="zh-CN" b="0" dirty="0">
                <a:effectLst/>
              </a:rPr>
            </a:br>
            <a:r>
              <a:rPr lang="en" altLang="zh-CN" sz="1200" b="0" i="0" u="none" strike="noStrike" kern="1200" dirty="0">
                <a:solidFill>
                  <a:schemeClr val="tx1"/>
                </a:solidFill>
                <a:effectLst/>
                <a:latin typeface="+mn-lt"/>
                <a:ea typeface="+mn-ea"/>
                <a:cs typeface="+mn-cs"/>
              </a:rPr>
              <a:t>Pictures 2: </a:t>
            </a:r>
            <a:endParaRPr lang="en" altLang="zh-CN" b="0" dirty="0">
              <a:effectLst/>
            </a:endParaRPr>
          </a:p>
          <a:p>
            <a:pPr rtl="0"/>
            <a:r>
              <a:rPr lang="en" altLang="zh-CN" sz="1200" b="0" i="0" u="none" strike="noStrike" kern="1200" dirty="0">
                <a:solidFill>
                  <a:schemeClr val="tx1"/>
                </a:solidFill>
                <a:effectLst/>
                <a:latin typeface="+mn-lt"/>
                <a:ea typeface="+mn-ea"/>
                <a:cs typeface="+mn-cs"/>
              </a:rPr>
              <a:t>The Top 5 cuisines are the same when we look at Popularity of Restaurants by Review Mentions, which is more like the demand side of this industry. </a:t>
            </a:r>
            <a:endParaRPr lang="en" altLang="zh-CN" b="0" dirty="0">
              <a:effectLst/>
            </a:endParaRPr>
          </a:p>
          <a:p>
            <a:pPr rtl="0"/>
            <a:br>
              <a:rPr lang="en" altLang="zh-CN" b="0" dirty="0">
                <a:effectLst/>
              </a:rPr>
            </a:br>
            <a:r>
              <a:rPr lang="en" altLang="zh-CN" sz="1200" b="0" i="0" u="none" strike="noStrike" kern="1200" dirty="0">
                <a:solidFill>
                  <a:schemeClr val="tx1"/>
                </a:solidFill>
                <a:effectLst/>
                <a:latin typeface="+mn-lt"/>
                <a:ea typeface="+mn-ea"/>
                <a:cs typeface="+mn-cs"/>
              </a:rPr>
              <a:t>Picture 3:</a:t>
            </a:r>
            <a:endParaRPr lang="en" altLang="zh-CN" b="0" dirty="0">
              <a:effectLst/>
            </a:endParaRPr>
          </a:p>
          <a:p>
            <a:pPr rtl="0"/>
            <a:r>
              <a:rPr lang="en" altLang="zh-CN" sz="1200" b="0" i="0" u="none" strike="noStrike" kern="1200" dirty="0">
                <a:solidFill>
                  <a:schemeClr val="tx1"/>
                </a:solidFill>
                <a:effectLst/>
                <a:latin typeface="+mn-lt"/>
                <a:ea typeface="+mn-ea"/>
                <a:cs typeface="+mn-cs"/>
              </a:rPr>
              <a:t>We continued to do our further analysis on the Top 5 Cuisines. As you can see on this pie chart, American cuisine has a market share of about 38%</a:t>
            </a:r>
            <a:endParaRPr lang="en" altLang="zh-CN" b="0" dirty="0">
              <a:effectLst/>
            </a:endParaRPr>
          </a:p>
          <a:p>
            <a:pPr rtl="0"/>
            <a:br>
              <a:rPr lang="en" altLang="zh-CN" b="0" dirty="0">
                <a:effectLst/>
              </a:rPr>
            </a:br>
            <a:r>
              <a:rPr lang="en" altLang="zh-CN" sz="1200" b="0" i="0" u="none" strike="noStrike" kern="1200" dirty="0">
                <a:solidFill>
                  <a:schemeClr val="tx1"/>
                </a:solidFill>
                <a:effectLst/>
                <a:latin typeface="+mn-lt"/>
                <a:ea typeface="+mn-ea"/>
                <a:cs typeface="+mn-cs"/>
              </a:rPr>
              <a:t>Picture 4:</a:t>
            </a:r>
            <a:endParaRPr lang="en" altLang="zh-CN" b="0" dirty="0">
              <a:effectLst/>
            </a:endParaRPr>
          </a:p>
          <a:p>
            <a:pPr rtl="0"/>
            <a:r>
              <a:rPr lang="en" altLang="zh-CN" sz="1200" b="0" i="0" u="none" strike="noStrike" kern="1200" dirty="0">
                <a:solidFill>
                  <a:schemeClr val="tx1"/>
                </a:solidFill>
                <a:effectLst/>
                <a:latin typeface="+mn-lt"/>
                <a:ea typeface="+mn-ea"/>
                <a:cs typeface="+mn-cs"/>
              </a:rPr>
              <a:t>Demand side is even larger, it’s almost 50%.</a:t>
            </a:r>
            <a:endParaRPr lang="en" altLang="zh-CN" b="0" dirty="0">
              <a:effectLst/>
            </a:endParaRPr>
          </a:p>
        </p:txBody>
      </p:sp>
      <p:sp>
        <p:nvSpPr>
          <p:cNvPr id="4" name="灯片编号占位符 3"/>
          <p:cNvSpPr>
            <a:spLocks noGrp="1"/>
          </p:cNvSpPr>
          <p:nvPr>
            <p:ph type="sldNum" sz="quarter" idx="5"/>
          </p:nvPr>
        </p:nvSpPr>
        <p:spPr/>
        <p:txBody>
          <a:bodyPr/>
          <a:lstStyle/>
          <a:p>
            <a:fld id="{38B00FA9-2D04-4F22-B39D-7ACD5AA67CD4}" type="slidenum">
              <a:rPr lang="zh-CN" altLang="en-US" smtClean="0"/>
              <a:t>18</a:t>
            </a:fld>
            <a:endParaRPr lang="zh-CN" altLang="en-US"/>
          </a:p>
        </p:txBody>
      </p:sp>
    </p:spTree>
    <p:extLst>
      <p:ext uri="{BB962C8B-B14F-4D97-AF65-F5344CB8AC3E}">
        <p14:creationId xmlns:p14="http://schemas.microsoft.com/office/powerpoint/2010/main" val="37881803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rtl="0"/>
            <a:r>
              <a:rPr lang="en" altLang="zh-CN" sz="1200" b="0" i="0" u="none" strike="noStrike" kern="1200" dirty="0">
                <a:solidFill>
                  <a:schemeClr val="tx1"/>
                </a:solidFill>
                <a:effectLst/>
                <a:latin typeface="+mn-lt"/>
                <a:ea typeface="+mn-ea"/>
                <a:cs typeface="+mn-cs"/>
              </a:rPr>
              <a:t>We also made a line chart on the popularity of Top 5 cuisines over the years using the review count. Although there are some fluctuations, popularity generally maintains on a constant level, rises a little bit for American and Mexican</a:t>
            </a:r>
            <a:endParaRPr lang="en" altLang="zh-CN" b="0" dirty="0">
              <a:effectLst/>
            </a:endParaRPr>
          </a:p>
        </p:txBody>
      </p:sp>
      <p:sp>
        <p:nvSpPr>
          <p:cNvPr id="4" name="灯片编号占位符 3"/>
          <p:cNvSpPr>
            <a:spLocks noGrp="1"/>
          </p:cNvSpPr>
          <p:nvPr>
            <p:ph type="sldNum" sz="quarter" idx="5"/>
          </p:nvPr>
        </p:nvSpPr>
        <p:spPr/>
        <p:txBody>
          <a:bodyPr/>
          <a:lstStyle/>
          <a:p>
            <a:fld id="{38B00FA9-2D04-4F22-B39D-7ACD5AA67CD4}" type="slidenum">
              <a:rPr lang="zh-CN" altLang="en-US" smtClean="0"/>
              <a:t>19</a:t>
            </a:fld>
            <a:endParaRPr lang="zh-CN" altLang="en-US"/>
          </a:p>
        </p:txBody>
      </p:sp>
    </p:spTree>
    <p:extLst>
      <p:ext uri="{BB962C8B-B14F-4D97-AF65-F5344CB8AC3E}">
        <p14:creationId xmlns:p14="http://schemas.microsoft.com/office/powerpoint/2010/main" val="4860644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We divided our presentation into 4 sections today. I will first introduce you into our proposal and data. From there, Alex will take over to demo an app we built based on these data. Next, we have Stella and Esther to walk you through our detailed analysis. And I will conclude with business insights and opportunity. Without further </a:t>
            </a:r>
            <a:r>
              <a:rPr lang="en-US" altLang="zh-CN" dirty="0" err="1"/>
              <a:t>adu</a:t>
            </a:r>
            <a:r>
              <a:rPr lang="en-US" altLang="zh-CN" dirty="0"/>
              <a:t>, let’s jump into our project.</a:t>
            </a:r>
          </a:p>
        </p:txBody>
      </p:sp>
      <p:sp>
        <p:nvSpPr>
          <p:cNvPr id="4" name="Slide Number Placeholder 3"/>
          <p:cNvSpPr>
            <a:spLocks noGrp="1"/>
          </p:cNvSpPr>
          <p:nvPr>
            <p:ph type="sldNum" sz="quarter" idx="5"/>
          </p:nvPr>
        </p:nvSpPr>
        <p:spPr/>
        <p:txBody>
          <a:bodyPr/>
          <a:lstStyle/>
          <a:p>
            <a:fld id="{38B00FA9-2D04-4F22-B39D-7ACD5AA67CD4}" type="slidenum">
              <a:rPr lang="zh-CN" altLang="en-US" smtClean="0"/>
              <a:t>2</a:t>
            </a:fld>
            <a:endParaRPr lang="zh-CN" altLang="en-US"/>
          </a:p>
        </p:txBody>
      </p:sp>
    </p:spTree>
    <p:extLst>
      <p:ext uri="{BB962C8B-B14F-4D97-AF65-F5344CB8AC3E}">
        <p14:creationId xmlns:p14="http://schemas.microsoft.com/office/powerpoint/2010/main" val="298433596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We got the previous findings after splitting those restaurants into a couple of categories according to the cuisines they provide. In this way, we are afraid that we may miss some information from the data of the Categories column. Therefore, we decide to find out the words with the highest frequency of occurrences, to see whether they can give us some insights into people’s preferences and demands.</a:t>
            </a:r>
            <a:endParaRPr kumimoji="1" lang="zh-CN" altLang="en-US" dirty="0"/>
          </a:p>
        </p:txBody>
      </p:sp>
      <p:sp>
        <p:nvSpPr>
          <p:cNvPr id="4" name="灯片编号占位符 3"/>
          <p:cNvSpPr>
            <a:spLocks noGrp="1"/>
          </p:cNvSpPr>
          <p:nvPr>
            <p:ph type="sldNum" sz="quarter" idx="5"/>
          </p:nvPr>
        </p:nvSpPr>
        <p:spPr/>
        <p:txBody>
          <a:bodyPr/>
          <a:lstStyle/>
          <a:p>
            <a:fld id="{38B00FA9-2D04-4F22-B39D-7ACD5AA67CD4}" type="slidenum">
              <a:rPr lang="zh-CN" altLang="en-US" smtClean="0"/>
              <a:t>20</a:t>
            </a:fld>
            <a:endParaRPr lang="zh-CN" altLang="en-US"/>
          </a:p>
        </p:txBody>
      </p:sp>
    </p:spTree>
    <p:extLst>
      <p:ext uri="{BB962C8B-B14F-4D97-AF65-F5344CB8AC3E}">
        <p14:creationId xmlns:p14="http://schemas.microsoft.com/office/powerpoint/2010/main" val="408152011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We use word clouds to visualize the results. This is the top 30 words in Categories. Honestly, we were not surprised by the results, since words like “bars”, “brunch”, and “night life” consist with the image of Las Vegas, and</a:t>
            </a:r>
            <a:r>
              <a:rPr kumimoji="1" lang="zh-CN" altLang="en-US" dirty="0"/>
              <a:t> </a:t>
            </a:r>
            <a:r>
              <a:rPr kumimoji="1" lang="en-US" altLang="zh-CN" dirty="0"/>
              <a:t>our preliminary idea to open a restaurant offering American cuisines is proved by the big “American”. So we can say, a bar providing American cuisines might be a good idea. Similarly, in order to dig for information from review texts, we found the top 30 bigrams after deleting the stop words. From the results, we realized that customer service matters for customers in Las Vegas and the waiting time is frequently mentioned in reviews. Based on this, we recommend that the management team should take these two factors into consideration when making market positioning strategies.</a:t>
            </a:r>
          </a:p>
        </p:txBody>
      </p:sp>
      <p:sp>
        <p:nvSpPr>
          <p:cNvPr id="4" name="灯片编号占位符 3"/>
          <p:cNvSpPr>
            <a:spLocks noGrp="1"/>
          </p:cNvSpPr>
          <p:nvPr>
            <p:ph type="sldNum" sz="quarter" idx="5"/>
          </p:nvPr>
        </p:nvSpPr>
        <p:spPr/>
        <p:txBody>
          <a:bodyPr/>
          <a:lstStyle/>
          <a:p>
            <a:fld id="{38B00FA9-2D04-4F22-B39D-7ACD5AA67CD4}" type="slidenum">
              <a:rPr lang="zh-CN" altLang="en-US" smtClean="0"/>
              <a:t>21</a:t>
            </a:fld>
            <a:endParaRPr lang="zh-CN" altLang="en-US"/>
          </a:p>
        </p:txBody>
      </p:sp>
    </p:spTree>
    <p:extLst>
      <p:ext uri="{BB962C8B-B14F-4D97-AF65-F5344CB8AC3E}">
        <p14:creationId xmlns:p14="http://schemas.microsoft.com/office/powerpoint/2010/main" val="393783763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When the type of restaurant is decided, picking out the words with highest </a:t>
            </a:r>
            <a:r>
              <a:rPr kumimoji="1" lang="en-US" altLang="zh-CN" dirty="0" err="1"/>
              <a:t>tf-idf</a:t>
            </a:r>
            <a:r>
              <a:rPr kumimoji="1" lang="en-US" altLang="zh-CN" dirty="0"/>
              <a:t> values can tell us the popular dishes in each type of cuisines, because this counting method eliminate the effect of those words that appear in each group. Therefore, the results may help a bit in menu design. </a:t>
            </a:r>
          </a:p>
          <a:p>
            <a:endParaRPr kumimoji="1" lang="en-US" altLang="zh-CN" dirty="0"/>
          </a:p>
          <a:p>
            <a:r>
              <a:rPr kumimoji="1" lang="en-US" altLang="zh-CN" dirty="0"/>
              <a:t>Reaching this stage, now  we are </a:t>
            </a:r>
            <a:r>
              <a:rPr kumimoji="1" lang="en-US" altLang="zh-CN" dirty="0" err="1"/>
              <a:t>gonna</a:t>
            </a:r>
            <a:r>
              <a:rPr kumimoji="1" lang="en-US" altLang="zh-CN" dirty="0"/>
              <a:t> decide where to locate.</a:t>
            </a:r>
            <a:endParaRPr kumimoji="1" lang="zh-CN" altLang="en-US" dirty="0"/>
          </a:p>
        </p:txBody>
      </p:sp>
      <p:sp>
        <p:nvSpPr>
          <p:cNvPr id="4" name="灯片编号占位符 3"/>
          <p:cNvSpPr>
            <a:spLocks noGrp="1"/>
          </p:cNvSpPr>
          <p:nvPr>
            <p:ph type="sldNum" sz="quarter" idx="5"/>
          </p:nvPr>
        </p:nvSpPr>
        <p:spPr/>
        <p:txBody>
          <a:bodyPr/>
          <a:lstStyle/>
          <a:p>
            <a:fld id="{38B00FA9-2D04-4F22-B39D-7ACD5AA67CD4}" type="slidenum">
              <a:rPr lang="zh-CN" altLang="en-US" smtClean="0"/>
              <a:t>22</a:t>
            </a:fld>
            <a:endParaRPr lang="zh-CN" altLang="en-US"/>
          </a:p>
        </p:txBody>
      </p:sp>
    </p:spTree>
    <p:extLst>
      <p:ext uri="{BB962C8B-B14F-4D97-AF65-F5344CB8AC3E}">
        <p14:creationId xmlns:p14="http://schemas.microsoft.com/office/powerpoint/2010/main" val="233855949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rtl="0"/>
            <a:r>
              <a:rPr lang="en" altLang="zh-CN" sz="1200" b="0" i="0" u="none" strike="noStrike" kern="1200" dirty="0">
                <a:solidFill>
                  <a:schemeClr val="tx1"/>
                </a:solidFill>
                <a:effectLst/>
                <a:latin typeface="+mn-lt"/>
                <a:ea typeface="+mn-ea"/>
                <a:cs typeface="+mn-cs"/>
              </a:rPr>
              <a:t>Now we want to address another question: Where to locate the restaurant?</a:t>
            </a:r>
            <a:endParaRPr lang="en" altLang="zh-CN" b="0" dirty="0">
              <a:effectLst/>
            </a:endParaRPr>
          </a:p>
          <a:p>
            <a:pPr rtl="0"/>
            <a:r>
              <a:rPr lang="en" altLang="zh-CN" sz="1200" b="0" i="0" u="none" strike="noStrike" kern="1200" dirty="0">
                <a:solidFill>
                  <a:schemeClr val="tx1"/>
                </a:solidFill>
                <a:effectLst/>
                <a:latin typeface="+mn-lt"/>
                <a:ea typeface="+mn-ea"/>
                <a:cs typeface="+mn-cs"/>
              </a:rPr>
              <a:t>We visualized the distribution of different cuisines on the map. </a:t>
            </a:r>
            <a:endParaRPr lang="en" altLang="zh-CN" b="0" dirty="0">
              <a:effectLst/>
            </a:endParaRPr>
          </a:p>
          <a:p>
            <a:pPr rtl="0"/>
            <a:r>
              <a:rPr lang="en" altLang="zh-CN" sz="1200" b="0" i="0" u="none" strike="noStrike" kern="1200" dirty="0">
                <a:solidFill>
                  <a:schemeClr val="tx1"/>
                </a:solidFill>
                <a:effectLst/>
                <a:latin typeface="+mn-lt"/>
                <a:ea typeface="+mn-ea"/>
                <a:cs typeface="+mn-cs"/>
              </a:rPr>
              <a:t>Every cuisine is concentrated in the Strip</a:t>
            </a:r>
            <a:endParaRPr lang="en" altLang="zh-CN" b="0" dirty="0">
              <a:effectLst/>
            </a:endParaRPr>
          </a:p>
          <a:p>
            <a:pPr rtl="0"/>
            <a:r>
              <a:rPr lang="en" altLang="zh-CN" sz="1200" b="0" i="0" u="none" strike="noStrike" kern="1200" dirty="0">
                <a:solidFill>
                  <a:schemeClr val="tx1"/>
                </a:solidFill>
                <a:effectLst/>
                <a:latin typeface="+mn-lt"/>
                <a:ea typeface="+mn-ea"/>
                <a:cs typeface="+mn-cs"/>
              </a:rPr>
              <a:t>American restaurants are almost everywhere, it also have a concentration in Downtown</a:t>
            </a:r>
            <a:endParaRPr lang="en" altLang="zh-CN" b="0" dirty="0">
              <a:effectLst/>
            </a:endParaRPr>
          </a:p>
          <a:p>
            <a:pPr rtl="0"/>
            <a:r>
              <a:rPr lang="en" altLang="zh-CN" sz="1200" b="0" i="0" u="none" strike="noStrike" kern="1200" dirty="0">
                <a:solidFill>
                  <a:schemeClr val="tx1"/>
                </a:solidFill>
                <a:effectLst/>
                <a:latin typeface="+mn-lt"/>
                <a:ea typeface="+mn-ea"/>
                <a:cs typeface="+mn-cs"/>
              </a:rPr>
              <a:t>Chinese restaurants: Chinatown</a:t>
            </a:r>
            <a:endParaRPr lang="en" altLang="zh-CN" b="0" dirty="0">
              <a:effectLst/>
            </a:endParaRPr>
          </a:p>
          <a:p>
            <a:pPr rtl="0"/>
            <a:r>
              <a:rPr lang="en" altLang="zh-CN" sz="1200" b="0" i="0" u="none" strike="noStrike" kern="1200" dirty="0">
                <a:solidFill>
                  <a:schemeClr val="tx1"/>
                </a:solidFill>
                <a:effectLst/>
                <a:latin typeface="+mn-lt"/>
                <a:ea typeface="+mn-ea"/>
                <a:cs typeface="+mn-cs"/>
              </a:rPr>
              <a:t>Japanese: Chinatown</a:t>
            </a:r>
            <a:endParaRPr lang="en" altLang="zh-CN" b="0" dirty="0">
              <a:effectLst/>
            </a:endParaRPr>
          </a:p>
          <a:p>
            <a:pPr rtl="0"/>
            <a:r>
              <a:rPr lang="en" altLang="zh-CN" sz="1200" b="0" i="0" u="none" strike="noStrike" kern="1200" dirty="0">
                <a:solidFill>
                  <a:schemeClr val="tx1"/>
                </a:solidFill>
                <a:effectLst/>
                <a:latin typeface="+mn-lt"/>
                <a:ea typeface="+mn-ea"/>
                <a:cs typeface="+mn-cs"/>
              </a:rPr>
              <a:t>Mexican: a lot, spread across the city, concentrate in east</a:t>
            </a:r>
            <a:endParaRPr lang="en" altLang="zh-CN" b="0" dirty="0">
              <a:effectLst/>
            </a:endParaRPr>
          </a:p>
        </p:txBody>
      </p:sp>
      <p:sp>
        <p:nvSpPr>
          <p:cNvPr id="4" name="灯片编号占位符 3"/>
          <p:cNvSpPr>
            <a:spLocks noGrp="1"/>
          </p:cNvSpPr>
          <p:nvPr>
            <p:ph type="sldNum" sz="quarter" idx="5"/>
          </p:nvPr>
        </p:nvSpPr>
        <p:spPr/>
        <p:txBody>
          <a:bodyPr/>
          <a:lstStyle/>
          <a:p>
            <a:fld id="{38B00FA9-2D04-4F22-B39D-7ACD5AA67CD4}" type="slidenum">
              <a:rPr lang="zh-CN" altLang="en-US" smtClean="0"/>
              <a:t>23</a:t>
            </a:fld>
            <a:endParaRPr lang="zh-CN" altLang="en-US"/>
          </a:p>
        </p:txBody>
      </p:sp>
    </p:spTree>
    <p:extLst>
      <p:ext uri="{BB962C8B-B14F-4D97-AF65-F5344CB8AC3E}">
        <p14:creationId xmlns:p14="http://schemas.microsoft.com/office/powerpoint/2010/main" val="79951404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Together with the previous maps which show the geographical locations of restaurants, a map combining the number of restaurants with average ratings in each neighborhood gives us more insights. Our rationale is that a neighborhood with high demands while competitors not performing well has more opportunities for a newly started business. That is, we may not want to take part in the competition with small circles on the right side of the graphs. For example, looking</a:t>
            </a:r>
            <a:r>
              <a:rPr kumimoji="1" lang="zh-CN" altLang="en-US" dirty="0"/>
              <a:t> </a:t>
            </a:r>
            <a:r>
              <a:rPr kumimoji="1" lang="en-US" altLang="zh-CN" dirty="0"/>
              <a:t>at American restaurants alone, we can tell that it’s probably not a good idea to open an American restaurant in Chinatown, Summerlin, or Northwest, where the demand is</a:t>
            </a:r>
            <a:r>
              <a:rPr kumimoji="1" lang="zh-CN" altLang="en-US" dirty="0"/>
              <a:t> </a:t>
            </a:r>
            <a:r>
              <a:rPr kumimoji="1" lang="en-US" altLang="zh-CN" dirty="0"/>
              <a:t>not high and customers are generally satisfied with the existing restaurants.</a:t>
            </a:r>
          </a:p>
          <a:p>
            <a:endParaRPr kumimoji="1" lang="en-US" altLang="zh-CN" dirty="0"/>
          </a:p>
          <a:p>
            <a:r>
              <a:rPr kumimoji="1" lang="en-US" altLang="zh-CN" dirty="0"/>
              <a:t>Now Bruce will wrap up our findings.</a:t>
            </a:r>
            <a:endParaRPr kumimoji="1" lang="zh-CN" altLang="en-US" dirty="0"/>
          </a:p>
        </p:txBody>
      </p:sp>
      <p:sp>
        <p:nvSpPr>
          <p:cNvPr id="4" name="灯片编号占位符 3"/>
          <p:cNvSpPr>
            <a:spLocks noGrp="1"/>
          </p:cNvSpPr>
          <p:nvPr>
            <p:ph type="sldNum" sz="quarter" idx="5"/>
          </p:nvPr>
        </p:nvSpPr>
        <p:spPr/>
        <p:txBody>
          <a:bodyPr/>
          <a:lstStyle/>
          <a:p>
            <a:fld id="{38B00FA9-2D04-4F22-B39D-7ACD5AA67CD4}" type="slidenum">
              <a:rPr lang="zh-CN" altLang="en-US" smtClean="0"/>
              <a:t>24</a:t>
            </a:fld>
            <a:endParaRPr lang="zh-CN" altLang="en-US"/>
          </a:p>
        </p:txBody>
      </p:sp>
    </p:spTree>
    <p:extLst>
      <p:ext uri="{BB962C8B-B14F-4D97-AF65-F5344CB8AC3E}">
        <p14:creationId xmlns:p14="http://schemas.microsoft.com/office/powerpoint/2010/main" val="13570806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 Stella. With all these analysis, we are finally able to arrive at business insights to help us answer the business problem we have. </a:t>
            </a:r>
          </a:p>
        </p:txBody>
      </p:sp>
      <p:sp>
        <p:nvSpPr>
          <p:cNvPr id="4" name="Slide Number Placeholder 3"/>
          <p:cNvSpPr>
            <a:spLocks noGrp="1"/>
          </p:cNvSpPr>
          <p:nvPr>
            <p:ph type="sldNum" sz="quarter" idx="5"/>
          </p:nvPr>
        </p:nvSpPr>
        <p:spPr/>
        <p:txBody>
          <a:bodyPr/>
          <a:lstStyle/>
          <a:p>
            <a:fld id="{38B00FA9-2D04-4F22-B39D-7ACD5AA67CD4}" type="slidenum">
              <a:rPr lang="zh-CN" altLang="en-US" smtClean="0"/>
              <a:t>25</a:t>
            </a:fld>
            <a:endParaRPr lang="zh-CN" altLang="en-US"/>
          </a:p>
        </p:txBody>
      </p:sp>
    </p:spTree>
    <p:extLst>
      <p:ext uri="{BB962C8B-B14F-4D97-AF65-F5344CB8AC3E}">
        <p14:creationId xmlns:p14="http://schemas.microsoft.com/office/powerpoint/2010/main" val="239895546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data provided us an edgy on understanding the current market competition landscape, what needs are hotly discussed and what are neglectable. The analysis from data assist business owners positioning and tailoring what to offer by specific customer demands.  We also learned what an Ideal customer experience looked like from consumers’ perspectives: we should focus on customer service with friendly staff, and going back to this chart(where to locate), there is hug clustering in rating of 3.5, we should aim to provide above 3.5/5 dining experience by looking at how these restaurant did well. </a:t>
            </a:r>
          </a:p>
        </p:txBody>
      </p:sp>
      <p:sp>
        <p:nvSpPr>
          <p:cNvPr id="4" name="Slide Number Placeholder 3"/>
          <p:cNvSpPr>
            <a:spLocks noGrp="1"/>
          </p:cNvSpPr>
          <p:nvPr>
            <p:ph type="sldNum" sz="quarter" idx="5"/>
          </p:nvPr>
        </p:nvSpPr>
        <p:spPr/>
        <p:txBody>
          <a:bodyPr/>
          <a:lstStyle/>
          <a:p>
            <a:fld id="{38B00FA9-2D04-4F22-B39D-7ACD5AA67CD4}" type="slidenum">
              <a:rPr lang="zh-CN" altLang="en-US" smtClean="0"/>
              <a:t>26</a:t>
            </a:fld>
            <a:endParaRPr lang="zh-CN" altLang="en-US"/>
          </a:p>
        </p:txBody>
      </p:sp>
    </p:spTree>
    <p:extLst>
      <p:ext uri="{BB962C8B-B14F-4D97-AF65-F5344CB8AC3E}">
        <p14:creationId xmlns:p14="http://schemas.microsoft.com/office/powerpoint/2010/main" val="145285764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Moving into business opportunity in a city we choose: Las Vegas, from our analysis, we are confident to claim that opening an American </a:t>
            </a:r>
            <a:r>
              <a:rPr lang="en-US" dirty="0" err="1"/>
              <a:t>cuisined</a:t>
            </a:r>
            <a:r>
              <a:rPr lang="en-US" dirty="0"/>
              <a:t> bar restaurant at the University district by taking advantages of the business insights we found, this business would standout the competition and provide customers there the experience they long wanted and become successful. </a:t>
            </a:r>
          </a:p>
        </p:txBody>
      </p:sp>
      <p:sp>
        <p:nvSpPr>
          <p:cNvPr id="4" name="Slide Number Placeholder 3"/>
          <p:cNvSpPr>
            <a:spLocks noGrp="1"/>
          </p:cNvSpPr>
          <p:nvPr>
            <p:ph type="sldNum" sz="quarter" idx="5"/>
          </p:nvPr>
        </p:nvSpPr>
        <p:spPr/>
        <p:txBody>
          <a:bodyPr/>
          <a:lstStyle/>
          <a:p>
            <a:fld id="{38B00FA9-2D04-4F22-B39D-7ACD5AA67CD4}" type="slidenum">
              <a:rPr lang="zh-CN" altLang="en-US" smtClean="0"/>
              <a:t>27</a:t>
            </a:fld>
            <a:endParaRPr lang="zh-CN" altLang="en-US"/>
          </a:p>
        </p:txBody>
      </p:sp>
    </p:spTree>
    <p:extLst>
      <p:ext uri="{BB962C8B-B14F-4D97-AF65-F5344CB8AC3E}">
        <p14:creationId xmlns:p14="http://schemas.microsoft.com/office/powerpoint/2010/main" val="133530570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that, I will conclude our presentation and open the floor for Q&amp;A. Thank you for your time and patience. </a:t>
            </a:r>
          </a:p>
        </p:txBody>
      </p:sp>
      <p:sp>
        <p:nvSpPr>
          <p:cNvPr id="4" name="Slide Number Placeholder 3"/>
          <p:cNvSpPr>
            <a:spLocks noGrp="1"/>
          </p:cNvSpPr>
          <p:nvPr>
            <p:ph type="sldNum" sz="quarter" idx="5"/>
          </p:nvPr>
        </p:nvSpPr>
        <p:spPr/>
        <p:txBody>
          <a:bodyPr/>
          <a:lstStyle/>
          <a:p>
            <a:fld id="{38B00FA9-2D04-4F22-B39D-7ACD5AA67CD4}" type="slidenum">
              <a:rPr lang="zh-CN" altLang="en-US" smtClean="0"/>
              <a:t>28</a:t>
            </a:fld>
            <a:endParaRPr lang="zh-CN" altLang="en-US"/>
          </a:p>
        </p:txBody>
      </p:sp>
    </p:spTree>
    <p:extLst>
      <p:ext uri="{BB962C8B-B14F-4D97-AF65-F5344CB8AC3E}">
        <p14:creationId xmlns:p14="http://schemas.microsoft.com/office/powerpoint/2010/main" val="28772088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we decide this topic? We first came up with a business question: if we were business owners, how can we find the best business opportunity in a chosen city? The data from yelp help us address this problem. (Interesting, close to our everyday life, plenty of data to dig from. </a:t>
            </a:r>
          </a:p>
        </p:txBody>
      </p:sp>
      <p:sp>
        <p:nvSpPr>
          <p:cNvPr id="4" name="Slide Number Placeholder 3"/>
          <p:cNvSpPr>
            <a:spLocks noGrp="1"/>
          </p:cNvSpPr>
          <p:nvPr>
            <p:ph type="sldNum" sz="quarter" idx="5"/>
          </p:nvPr>
        </p:nvSpPr>
        <p:spPr/>
        <p:txBody>
          <a:bodyPr/>
          <a:lstStyle/>
          <a:p>
            <a:fld id="{38B00FA9-2D04-4F22-B39D-7ACD5AA67CD4}" type="slidenum">
              <a:rPr lang="zh-CN" altLang="en-US" smtClean="0"/>
              <a:t>3</a:t>
            </a:fld>
            <a:endParaRPr lang="zh-CN" altLang="en-US"/>
          </a:p>
        </p:txBody>
      </p:sp>
    </p:spTree>
    <p:extLst>
      <p:ext uri="{BB962C8B-B14F-4D97-AF65-F5344CB8AC3E}">
        <p14:creationId xmlns:p14="http://schemas.microsoft.com/office/powerpoint/2010/main" val="16366812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that, we came up with our proposal: we want to build a platform that draws insights from the data and help new business owners plan their market entry strategy. And our specific business problems are what business to choose and where to open?</a:t>
            </a:r>
          </a:p>
        </p:txBody>
      </p:sp>
      <p:sp>
        <p:nvSpPr>
          <p:cNvPr id="4" name="Slide Number Placeholder 3"/>
          <p:cNvSpPr>
            <a:spLocks noGrp="1"/>
          </p:cNvSpPr>
          <p:nvPr>
            <p:ph type="sldNum" sz="quarter" idx="5"/>
          </p:nvPr>
        </p:nvSpPr>
        <p:spPr/>
        <p:txBody>
          <a:bodyPr/>
          <a:lstStyle/>
          <a:p>
            <a:fld id="{38B00FA9-2D04-4F22-B39D-7ACD5AA67CD4}" type="slidenum">
              <a:rPr lang="zh-CN" altLang="en-US" smtClean="0"/>
              <a:t>4</a:t>
            </a:fld>
            <a:endParaRPr lang="zh-CN" altLang="en-US"/>
          </a:p>
        </p:txBody>
      </p:sp>
    </p:spTree>
    <p:extLst>
      <p:ext uri="{BB962C8B-B14F-4D97-AF65-F5344CB8AC3E}">
        <p14:creationId xmlns:p14="http://schemas.microsoft.com/office/powerpoint/2010/main" val="32852179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these goals and questions, we found two sets of data: Yelp business, and yelp review. </a:t>
            </a:r>
          </a:p>
        </p:txBody>
      </p:sp>
      <p:sp>
        <p:nvSpPr>
          <p:cNvPr id="4" name="Slide Number Placeholder 3"/>
          <p:cNvSpPr>
            <a:spLocks noGrp="1"/>
          </p:cNvSpPr>
          <p:nvPr>
            <p:ph type="sldNum" sz="quarter" idx="5"/>
          </p:nvPr>
        </p:nvSpPr>
        <p:spPr/>
        <p:txBody>
          <a:bodyPr/>
          <a:lstStyle/>
          <a:p>
            <a:fld id="{38B00FA9-2D04-4F22-B39D-7ACD5AA67CD4}" type="slidenum">
              <a:rPr lang="zh-CN" altLang="en-US" smtClean="0"/>
              <a:t>5</a:t>
            </a:fld>
            <a:endParaRPr lang="zh-CN" altLang="en-US"/>
          </a:p>
        </p:txBody>
      </p:sp>
    </p:spTree>
    <p:extLst>
      <p:ext uri="{BB962C8B-B14F-4D97-AF65-F5344CB8AC3E}">
        <p14:creationId xmlns:p14="http://schemas.microsoft.com/office/powerpoint/2010/main" val="37647838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a:t>
            </a:r>
            <a:r>
              <a:rPr lang="zh-CN" altLang="en-US" dirty="0"/>
              <a:t> </a:t>
            </a:r>
            <a:r>
              <a:rPr lang="en-US" altLang="zh-CN" dirty="0"/>
              <a:t>is</a:t>
            </a:r>
            <a:r>
              <a:rPr lang="zh-CN" altLang="en-US" dirty="0"/>
              <a:t> </a:t>
            </a:r>
            <a:r>
              <a:rPr lang="en-US" altLang="zh-CN" dirty="0"/>
              <a:t>a</a:t>
            </a:r>
            <a:r>
              <a:rPr lang="zh-CN" altLang="en-US" dirty="0"/>
              <a:t> </a:t>
            </a:r>
            <a:r>
              <a:rPr lang="en-US" altLang="zh-CN" dirty="0"/>
              <a:t>screenshot for our business data in a table format. </a:t>
            </a:r>
            <a:endParaRPr lang="en-US" dirty="0"/>
          </a:p>
        </p:txBody>
      </p:sp>
      <p:sp>
        <p:nvSpPr>
          <p:cNvPr id="4" name="Slide Number Placeholder 3"/>
          <p:cNvSpPr>
            <a:spLocks noGrp="1"/>
          </p:cNvSpPr>
          <p:nvPr>
            <p:ph type="sldNum" sz="quarter" idx="5"/>
          </p:nvPr>
        </p:nvSpPr>
        <p:spPr/>
        <p:txBody>
          <a:bodyPr/>
          <a:lstStyle/>
          <a:p>
            <a:fld id="{38B00FA9-2D04-4F22-B39D-7ACD5AA67CD4}" type="slidenum">
              <a:rPr lang="zh-CN" altLang="en-US" smtClean="0"/>
              <a:t>6</a:t>
            </a:fld>
            <a:endParaRPr lang="zh-CN" altLang="en-US"/>
          </a:p>
        </p:txBody>
      </p:sp>
    </p:spTree>
    <p:extLst>
      <p:ext uri="{BB962C8B-B14F-4D97-AF65-F5344CB8AC3E}">
        <p14:creationId xmlns:p14="http://schemas.microsoft.com/office/powerpoint/2010/main" val="3073419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Here</a:t>
            </a:r>
            <a:r>
              <a:rPr lang="zh-CN" altLang="en-US" dirty="0"/>
              <a:t> </a:t>
            </a:r>
            <a:r>
              <a:rPr lang="en-US" altLang="zh-CN" dirty="0"/>
              <a:t>is</a:t>
            </a:r>
            <a:r>
              <a:rPr lang="zh-CN" altLang="en-US" dirty="0"/>
              <a:t> </a:t>
            </a:r>
            <a:r>
              <a:rPr lang="en-US" altLang="zh-CN" dirty="0"/>
              <a:t>a</a:t>
            </a:r>
            <a:r>
              <a:rPr lang="zh-CN" altLang="en-US" dirty="0"/>
              <a:t> </a:t>
            </a:r>
            <a:r>
              <a:rPr lang="en-US" altLang="zh-CN" dirty="0"/>
              <a:t>screenshot for our review data in a table format. </a:t>
            </a:r>
            <a:endParaRPr lang="en-US" dirty="0"/>
          </a:p>
          <a:p>
            <a:endParaRPr lang="en-US" dirty="0"/>
          </a:p>
        </p:txBody>
      </p:sp>
      <p:sp>
        <p:nvSpPr>
          <p:cNvPr id="4" name="Slide Number Placeholder 3"/>
          <p:cNvSpPr>
            <a:spLocks noGrp="1"/>
          </p:cNvSpPr>
          <p:nvPr>
            <p:ph type="sldNum" sz="quarter" idx="5"/>
          </p:nvPr>
        </p:nvSpPr>
        <p:spPr/>
        <p:txBody>
          <a:bodyPr/>
          <a:lstStyle/>
          <a:p>
            <a:fld id="{38B00FA9-2D04-4F22-B39D-7ACD5AA67CD4}" type="slidenum">
              <a:rPr lang="zh-CN" altLang="en-US" smtClean="0"/>
              <a:t>7</a:t>
            </a:fld>
            <a:endParaRPr lang="zh-CN" altLang="en-US"/>
          </a:p>
        </p:txBody>
      </p:sp>
    </p:spTree>
    <p:extLst>
      <p:ext uri="{BB962C8B-B14F-4D97-AF65-F5344CB8AC3E}">
        <p14:creationId xmlns:p14="http://schemas.microsoft.com/office/powerpoint/2010/main" val="28162190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These data looked messy at first, so we thought we should do data cleaning. </a:t>
            </a:r>
          </a:p>
          <a:p>
            <a:r>
              <a:rPr lang="en-US" altLang="zh-CN" dirty="0"/>
              <a:t>The criteria are set as follow: … </a:t>
            </a:r>
          </a:p>
          <a:p>
            <a:r>
              <a:rPr lang="en-US" altLang="zh-CN" dirty="0"/>
              <a:t>… with a clear proposal and data cleaned, we move to build an app to show findings, Alex will take over to demonstrate you our app. </a:t>
            </a:r>
          </a:p>
        </p:txBody>
      </p:sp>
      <p:sp>
        <p:nvSpPr>
          <p:cNvPr id="4" name="Slide Number Placeholder 3"/>
          <p:cNvSpPr>
            <a:spLocks noGrp="1"/>
          </p:cNvSpPr>
          <p:nvPr>
            <p:ph type="sldNum" sz="quarter" idx="5"/>
          </p:nvPr>
        </p:nvSpPr>
        <p:spPr/>
        <p:txBody>
          <a:bodyPr/>
          <a:lstStyle/>
          <a:p>
            <a:fld id="{38B00FA9-2D04-4F22-B39D-7ACD5AA67CD4}" type="slidenum">
              <a:rPr lang="zh-CN" altLang="en-US" smtClean="0"/>
              <a:t>8</a:t>
            </a:fld>
            <a:endParaRPr lang="zh-CN" altLang="en-US"/>
          </a:p>
        </p:txBody>
      </p:sp>
    </p:spTree>
    <p:extLst>
      <p:ext uri="{BB962C8B-B14F-4D97-AF65-F5344CB8AC3E}">
        <p14:creationId xmlns:p14="http://schemas.microsoft.com/office/powerpoint/2010/main" val="25495776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 altLang="zh-CN" dirty="0"/>
              <a:t>This is our yelp data visualization app, created using the R package shiny. We felt that shiny was a good way to create an interactive visualization tool for prospective business owners, rather than just looking through boring graphs. On the first page of the app is an interactive map. Using the dropdown menu, the user can select a city and category of business to view. Once the city and business type is selected, all matching businesses will be displayed. When clicking on the business, you can see the name, address, star rating, review count and the category of the business. For some businesses this map is a bit too cluttered, so using the other tools on the site may be more useful. Switching over to the next tab, we have a general overview of average rating and review count by business type in each city. As you can see, restaurants are the most reviewed and usually have the highest rating, so we decided to continue or analysis on only restaurants. The heat map tab shows the distribution of each category of business throughout the city. Obviously, the more of each business in a certain part of the city, the darker shaded the region will be. The next tab, titled restaurant visualization, is our in depth analysis of restaurants. The first tab is just a general visualization of restaurant types. To find the top 5 cuisines, we completed a word frequency analysis of categories, in order to find which words occurred the most. These words happened to be American, Mexican, Japanese, Chinese and Italian which is expected. The bar chart to the left shows the popularity of all the cuisines we encountered in this dataset, measured by how many reviews were associated with each. The pie chart to the right shows the popularity of restaurants by quantity. Finally, this plot below is a k-means clustering of restaurants by neighborhood. The dataset provided a column for neighborhoods in each city, and this k-means clustering algorithm attempts to recreate the neighborhoods in the selected city. Finally, there is an extension of the previous heatmap, which shows the distribution of restaurants by cuisine. The last tab of this app is a text analysis of restaurant reviews. We took the top 5 cuisines and found their positive and negative sentiments. We then visualized these sentiments. </a:t>
            </a:r>
            <a:r>
              <a:rPr kumimoji="1" lang="en" altLang="zh-CN"/>
              <a:t>Finally, we created a word cloud for all restaurants by city.</a:t>
            </a:r>
            <a:endParaRPr kumimoji="1" lang="zh-CN" altLang="en-US" dirty="0"/>
          </a:p>
        </p:txBody>
      </p:sp>
      <p:sp>
        <p:nvSpPr>
          <p:cNvPr id="4" name="灯片编号占位符 3"/>
          <p:cNvSpPr>
            <a:spLocks noGrp="1"/>
          </p:cNvSpPr>
          <p:nvPr>
            <p:ph type="sldNum" sz="quarter" idx="5"/>
          </p:nvPr>
        </p:nvSpPr>
        <p:spPr/>
        <p:txBody>
          <a:bodyPr/>
          <a:lstStyle/>
          <a:p>
            <a:fld id="{38B00FA9-2D04-4F22-B39D-7ACD5AA67CD4}" type="slidenum">
              <a:rPr lang="zh-CN" altLang="en-US" smtClean="0"/>
              <a:t>9</a:t>
            </a:fld>
            <a:endParaRPr lang="zh-CN" altLang="en-US"/>
          </a:p>
        </p:txBody>
      </p:sp>
    </p:spTree>
    <p:extLst>
      <p:ext uri="{BB962C8B-B14F-4D97-AF65-F5344CB8AC3E}">
        <p14:creationId xmlns:p14="http://schemas.microsoft.com/office/powerpoint/2010/main" val="3811640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52B21A70-E21A-4B5F-AB8A-B8814C501691}" type="datetimeFigureOut">
              <a:rPr lang="zh-CN" altLang="en-US" smtClean="0"/>
              <a:t>2019/12/2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78813B4-C22F-49CB-AE8C-5A9FF229A91A}" type="slidenum">
              <a:rPr lang="zh-CN" altLang="en-US" smtClean="0"/>
              <a:t>‹#›</a:t>
            </a:fld>
            <a:endParaRPr lang="zh-CN" altLang="en-US"/>
          </a:p>
        </p:txBody>
      </p:sp>
    </p:spTree>
    <p:extLst>
      <p:ext uri="{BB962C8B-B14F-4D97-AF65-F5344CB8AC3E}">
        <p14:creationId xmlns:p14="http://schemas.microsoft.com/office/powerpoint/2010/main" val="36664744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2B21A70-E21A-4B5F-AB8A-B8814C501691}" type="datetimeFigureOut">
              <a:rPr lang="zh-CN" altLang="en-US" smtClean="0"/>
              <a:t>2019/12/2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78813B4-C22F-49CB-AE8C-5A9FF229A91A}" type="slidenum">
              <a:rPr lang="zh-CN" altLang="en-US" smtClean="0"/>
              <a:t>‹#›</a:t>
            </a:fld>
            <a:endParaRPr lang="zh-CN" altLang="en-US"/>
          </a:p>
        </p:txBody>
      </p:sp>
    </p:spTree>
    <p:extLst>
      <p:ext uri="{BB962C8B-B14F-4D97-AF65-F5344CB8AC3E}">
        <p14:creationId xmlns:p14="http://schemas.microsoft.com/office/powerpoint/2010/main" val="38380716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2B21A70-E21A-4B5F-AB8A-B8814C501691}" type="datetimeFigureOut">
              <a:rPr lang="zh-CN" altLang="en-US" smtClean="0"/>
              <a:t>2019/12/2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78813B4-C22F-49CB-AE8C-5A9FF229A91A}" type="slidenum">
              <a:rPr lang="zh-CN" altLang="en-US" smtClean="0"/>
              <a:t>‹#›</a:t>
            </a:fld>
            <a:endParaRPr lang="zh-CN" altLang="en-US"/>
          </a:p>
        </p:txBody>
      </p:sp>
    </p:spTree>
    <p:extLst>
      <p:ext uri="{BB962C8B-B14F-4D97-AF65-F5344CB8AC3E}">
        <p14:creationId xmlns:p14="http://schemas.microsoft.com/office/powerpoint/2010/main" val="38884368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2B21A70-E21A-4B5F-AB8A-B8814C501691}" type="datetimeFigureOut">
              <a:rPr lang="zh-CN" altLang="en-US" smtClean="0"/>
              <a:t>2019/12/2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78813B4-C22F-49CB-AE8C-5A9FF229A91A}" type="slidenum">
              <a:rPr lang="zh-CN" altLang="en-US" smtClean="0"/>
              <a:t>‹#›</a:t>
            </a:fld>
            <a:endParaRPr lang="zh-CN" altLang="en-US"/>
          </a:p>
        </p:txBody>
      </p:sp>
    </p:spTree>
    <p:extLst>
      <p:ext uri="{BB962C8B-B14F-4D97-AF65-F5344CB8AC3E}">
        <p14:creationId xmlns:p14="http://schemas.microsoft.com/office/powerpoint/2010/main" val="30313532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52B21A70-E21A-4B5F-AB8A-B8814C501691}" type="datetimeFigureOut">
              <a:rPr lang="zh-CN" altLang="en-US" smtClean="0"/>
              <a:t>2019/12/2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78813B4-C22F-49CB-AE8C-5A9FF229A91A}" type="slidenum">
              <a:rPr lang="zh-CN" altLang="en-US" smtClean="0"/>
              <a:t>‹#›</a:t>
            </a:fld>
            <a:endParaRPr lang="zh-CN" altLang="en-US"/>
          </a:p>
        </p:txBody>
      </p:sp>
    </p:spTree>
    <p:extLst>
      <p:ext uri="{BB962C8B-B14F-4D97-AF65-F5344CB8AC3E}">
        <p14:creationId xmlns:p14="http://schemas.microsoft.com/office/powerpoint/2010/main" val="33665990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52B21A70-E21A-4B5F-AB8A-B8814C501691}" type="datetimeFigureOut">
              <a:rPr lang="zh-CN" altLang="en-US" smtClean="0"/>
              <a:t>2019/12/2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78813B4-C22F-49CB-AE8C-5A9FF229A91A}" type="slidenum">
              <a:rPr lang="zh-CN" altLang="en-US" smtClean="0"/>
              <a:t>‹#›</a:t>
            </a:fld>
            <a:endParaRPr lang="zh-CN" altLang="en-US"/>
          </a:p>
        </p:txBody>
      </p:sp>
    </p:spTree>
    <p:extLst>
      <p:ext uri="{BB962C8B-B14F-4D97-AF65-F5344CB8AC3E}">
        <p14:creationId xmlns:p14="http://schemas.microsoft.com/office/powerpoint/2010/main" val="17483059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52B21A70-E21A-4B5F-AB8A-B8814C501691}" type="datetimeFigureOut">
              <a:rPr lang="zh-CN" altLang="en-US" smtClean="0"/>
              <a:t>2019/12/2</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78813B4-C22F-49CB-AE8C-5A9FF229A91A}" type="slidenum">
              <a:rPr lang="zh-CN" altLang="en-US" smtClean="0"/>
              <a:t>‹#›</a:t>
            </a:fld>
            <a:endParaRPr lang="zh-CN" altLang="en-US"/>
          </a:p>
        </p:txBody>
      </p:sp>
    </p:spTree>
    <p:extLst>
      <p:ext uri="{BB962C8B-B14F-4D97-AF65-F5344CB8AC3E}">
        <p14:creationId xmlns:p14="http://schemas.microsoft.com/office/powerpoint/2010/main" val="32502157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2B21A70-E21A-4B5F-AB8A-B8814C501691}" type="datetimeFigureOut">
              <a:rPr lang="zh-CN" altLang="en-US" smtClean="0"/>
              <a:t>2019/12/2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78813B4-C22F-49CB-AE8C-5A9FF229A91A}" type="slidenum">
              <a:rPr lang="zh-CN" altLang="en-US" smtClean="0"/>
              <a:t>‹#›</a:t>
            </a:fld>
            <a:endParaRPr lang="zh-CN" altLang="en-US"/>
          </a:p>
        </p:txBody>
      </p:sp>
    </p:spTree>
    <p:extLst>
      <p:ext uri="{BB962C8B-B14F-4D97-AF65-F5344CB8AC3E}">
        <p14:creationId xmlns:p14="http://schemas.microsoft.com/office/powerpoint/2010/main" val="770105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2B21A70-E21A-4B5F-AB8A-B8814C501691}" type="datetimeFigureOut">
              <a:rPr lang="zh-CN" altLang="en-US" smtClean="0"/>
              <a:t>2019/12/2</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78813B4-C22F-49CB-AE8C-5A9FF229A91A}" type="slidenum">
              <a:rPr lang="zh-CN" altLang="en-US" smtClean="0"/>
              <a:t>‹#›</a:t>
            </a:fld>
            <a:endParaRPr lang="zh-CN" altLang="en-US"/>
          </a:p>
        </p:txBody>
      </p:sp>
    </p:spTree>
    <p:extLst>
      <p:ext uri="{BB962C8B-B14F-4D97-AF65-F5344CB8AC3E}">
        <p14:creationId xmlns:p14="http://schemas.microsoft.com/office/powerpoint/2010/main" val="30498978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2B21A70-E21A-4B5F-AB8A-B8814C501691}" type="datetimeFigureOut">
              <a:rPr lang="zh-CN" altLang="en-US" smtClean="0"/>
              <a:t>2019/12/2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78813B4-C22F-49CB-AE8C-5A9FF229A91A}" type="slidenum">
              <a:rPr lang="zh-CN" altLang="en-US" smtClean="0"/>
              <a:t>‹#›</a:t>
            </a:fld>
            <a:endParaRPr lang="zh-CN" altLang="en-US"/>
          </a:p>
        </p:txBody>
      </p:sp>
    </p:spTree>
    <p:extLst>
      <p:ext uri="{BB962C8B-B14F-4D97-AF65-F5344CB8AC3E}">
        <p14:creationId xmlns:p14="http://schemas.microsoft.com/office/powerpoint/2010/main" val="37199718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2B21A70-E21A-4B5F-AB8A-B8814C501691}" type="datetimeFigureOut">
              <a:rPr lang="zh-CN" altLang="en-US" smtClean="0"/>
              <a:t>2019/12/2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78813B4-C22F-49CB-AE8C-5A9FF229A91A}" type="slidenum">
              <a:rPr lang="zh-CN" altLang="en-US" smtClean="0"/>
              <a:t>‹#›</a:t>
            </a:fld>
            <a:endParaRPr lang="zh-CN" altLang="en-US"/>
          </a:p>
        </p:txBody>
      </p:sp>
    </p:spTree>
    <p:extLst>
      <p:ext uri="{BB962C8B-B14F-4D97-AF65-F5344CB8AC3E}">
        <p14:creationId xmlns:p14="http://schemas.microsoft.com/office/powerpoint/2010/main" val="32174531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extLst>
              <a:ext uri="{BEBA8EAE-BF5A-486C-A8C5-ECC9F3942E4B}">
                <a14:imgProps xmlns:a14="http://schemas.microsoft.com/office/drawing/2010/main">
                  <a14:imgLayer r:embed="rId14">
                    <a14:imgEffect>
                      <a14:brightnessContrast contrast="-20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2B21A70-E21A-4B5F-AB8A-B8814C501691}" type="datetimeFigureOut">
              <a:rPr lang="zh-CN" altLang="en-US" smtClean="0"/>
              <a:t>2019/12/2</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78813B4-C22F-49CB-AE8C-5A9FF229A91A}" type="slidenum">
              <a:rPr lang="zh-CN" altLang="en-US" smtClean="0"/>
              <a:t>‹#›</a:t>
            </a:fld>
            <a:endParaRPr lang="zh-CN" altLang="en-US"/>
          </a:p>
        </p:txBody>
      </p:sp>
    </p:spTree>
    <p:extLst>
      <p:ext uri="{BB962C8B-B14F-4D97-AF65-F5344CB8AC3E}">
        <p14:creationId xmlns:p14="http://schemas.microsoft.com/office/powerpoint/2010/main" val="73908316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3.jp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0.jp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1.jpg"/></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12.jp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13.jpg"/></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15.jpg"/><Relationship Id="rId4" Type="http://schemas.openxmlformats.org/officeDocument/2006/relationships/image" Target="../media/image14.jpg"/></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16.jp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18.tiff"/><Relationship Id="rId5" Type="http://schemas.openxmlformats.org/officeDocument/2006/relationships/image" Target="../media/image4.png"/><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4.png"/><Relationship Id="rId7"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0.xml"/><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26.png"/><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2.xml"/><Relationship Id="rId1" Type="http://schemas.openxmlformats.org/officeDocument/2006/relationships/slideLayout" Target="../slideLayouts/slideLayout7.xml"/><Relationship Id="rId5" Type="http://schemas.openxmlformats.org/officeDocument/2006/relationships/image" Target="../media/image27.png"/><Relationship Id="rId4" Type="http://schemas.openxmlformats.org/officeDocument/2006/relationships/image" Target="../media/image17.png"/></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3.xml"/><Relationship Id="rId1" Type="http://schemas.openxmlformats.org/officeDocument/2006/relationships/slideLayout" Target="../slideLayouts/slideLayout7.xml"/><Relationship Id="rId5" Type="http://schemas.openxmlformats.org/officeDocument/2006/relationships/image" Target="../media/image28.png"/><Relationship Id="rId4" Type="http://schemas.openxmlformats.org/officeDocument/2006/relationships/image" Target="../media/image17.png"/></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image" Target="../media/image30.jpeg"/><Relationship Id="rId5" Type="http://schemas.openxmlformats.org/officeDocument/2006/relationships/image" Target="../media/image29.png"/><Relationship Id="rId4" Type="http://schemas.openxmlformats.org/officeDocument/2006/relationships/image" Target="../media/image17.pn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7.xml"/><Relationship Id="rId5" Type="http://schemas.openxmlformats.org/officeDocument/2006/relationships/image" Target="../media/image31.jpeg"/><Relationship Id="rId4" Type="http://schemas.openxmlformats.org/officeDocument/2006/relationships/image" Target="../media/image4.png"/></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32.jpeg"/></Relationships>
</file>

<file path=ppt/slides/_rels/slide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7.xml"/><Relationship Id="rId1" Type="http://schemas.openxmlformats.org/officeDocument/2006/relationships/slideLayout" Target="../slideLayouts/slideLayout7.xml"/><Relationship Id="rId5" Type="http://schemas.openxmlformats.org/officeDocument/2006/relationships/image" Target="../media/image34.png"/><Relationship Id="rId4" Type="http://schemas.openxmlformats.org/officeDocument/2006/relationships/image" Target="../media/image33.jpg"/></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5.tiff"/><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9.tiff"/><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133601" y="-4735288"/>
            <a:ext cx="5689601" cy="10885717"/>
            <a:chOff x="-2133601" y="-4735288"/>
            <a:chExt cx="5689601" cy="10885717"/>
          </a:xfrm>
        </p:grpSpPr>
        <p:sp>
          <p:nvSpPr>
            <p:cNvPr id="5" name="矩形 4"/>
            <p:cNvSpPr/>
            <p:nvPr/>
          </p:nvSpPr>
          <p:spPr>
            <a:xfrm>
              <a:off x="591365" y="707572"/>
              <a:ext cx="2964635" cy="5442857"/>
            </a:xfrm>
            <a:prstGeom prst="rect">
              <a:avLst/>
            </a:prstGeom>
            <a:solidFill>
              <a:schemeClr val="bg1"/>
            </a:solidFill>
            <a:ln>
              <a:noFill/>
            </a:ln>
            <a:effectLst>
              <a:outerShdw blurRad="660400" dist="393700" dir="2700000" algn="tl" rotWithShape="0">
                <a:schemeClr val="tx1">
                  <a:lumMod val="75000"/>
                  <a:lumOff val="25000"/>
                  <a:alpha val="11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2133601" y="707572"/>
              <a:ext cx="2844800" cy="5442857"/>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p:cNvSpPr/>
            <p:nvPr/>
          </p:nvSpPr>
          <p:spPr>
            <a:xfrm>
              <a:off x="711200" y="-4735288"/>
              <a:ext cx="2844800" cy="5442857"/>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p:cNvSpPr/>
            <p:nvPr/>
          </p:nvSpPr>
          <p:spPr>
            <a:xfrm>
              <a:off x="-2133601" y="-4735288"/>
              <a:ext cx="2844800" cy="5442857"/>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9" name="直接连接符 8"/>
          <p:cNvCxnSpPr/>
          <p:nvPr/>
        </p:nvCxnSpPr>
        <p:spPr>
          <a:xfrm>
            <a:off x="870857" y="1572393"/>
            <a:ext cx="2525486" cy="0"/>
          </a:xfrm>
          <a:prstGeom prst="line">
            <a:avLst/>
          </a:prstGeom>
          <a:ln w="19050" cap="rnd">
            <a:gradFill flip="none" rotWithShape="1">
              <a:gsLst>
                <a:gs pos="0">
                  <a:schemeClr val="accent1">
                    <a:lumMod val="20000"/>
                    <a:lumOff val="80000"/>
                    <a:alpha val="53000"/>
                  </a:schemeClr>
                </a:gs>
                <a:gs pos="100000">
                  <a:schemeClr val="accent1">
                    <a:lumMod val="20000"/>
                    <a:lumOff val="80000"/>
                    <a:alpha val="53000"/>
                  </a:schemeClr>
                </a:gs>
                <a:gs pos="50000">
                  <a:schemeClr val="accent1">
                    <a:lumMod val="20000"/>
                    <a:lumOff val="8000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nvGrpSpPr>
          <p:cNvPr id="25" name="组合 24"/>
          <p:cNvGrpSpPr/>
          <p:nvPr/>
        </p:nvGrpSpPr>
        <p:grpSpPr>
          <a:xfrm>
            <a:off x="1831305" y="5226068"/>
            <a:ext cx="604591" cy="106096"/>
            <a:chOff x="1552282" y="4983697"/>
            <a:chExt cx="604591" cy="106096"/>
          </a:xfrm>
        </p:grpSpPr>
        <p:sp>
          <p:nvSpPr>
            <p:cNvPr id="22" name="椭圆 21"/>
            <p:cNvSpPr/>
            <p:nvPr/>
          </p:nvSpPr>
          <p:spPr>
            <a:xfrm>
              <a:off x="1552282" y="4983697"/>
              <a:ext cx="106096" cy="106096"/>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6" name="椭圆 25"/>
            <p:cNvSpPr/>
            <p:nvPr/>
          </p:nvSpPr>
          <p:spPr>
            <a:xfrm>
              <a:off x="1801529" y="4983697"/>
              <a:ext cx="106096" cy="106096"/>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7" name="椭圆 26"/>
            <p:cNvSpPr/>
            <p:nvPr/>
          </p:nvSpPr>
          <p:spPr>
            <a:xfrm>
              <a:off x="2050777" y="4983697"/>
              <a:ext cx="106096" cy="106096"/>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4" name="组合 3"/>
          <p:cNvGrpSpPr/>
          <p:nvPr/>
        </p:nvGrpSpPr>
        <p:grpSpPr>
          <a:xfrm>
            <a:off x="3715657" y="714292"/>
            <a:ext cx="15387864" cy="9847946"/>
            <a:chOff x="3802743" y="707569"/>
            <a:chExt cx="15387864" cy="9847946"/>
          </a:xfrm>
        </p:grpSpPr>
        <p:sp>
          <p:nvSpPr>
            <p:cNvPr id="17" name="矩形 16"/>
            <p:cNvSpPr/>
            <p:nvPr/>
          </p:nvSpPr>
          <p:spPr>
            <a:xfrm>
              <a:off x="3802743" y="707569"/>
              <a:ext cx="7693932" cy="4923973"/>
            </a:xfrm>
            <a:prstGeom prst="rect">
              <a:avLst/>
            </a:prstGeom>
            <a:solidFill>
              <a:schemeClr val="bg1"/>
            </a:solidFill>
            <a:ln>
              <a:noFill/>
            </a:ln>
            <a:effectLst>
              <a:outerShdw blurRad="660400" dist="393700" dir="2700000" algn="tl" rotWithShape="0">
                <a:schemeClr val="tx1">
                  <a:lumMod val="75000"/>
                  <a:lumOff val="25000"/>
                  <a:alpha val="11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sp>
          <p:nvSpPr>
            <p:cNvPr id="34" name="矩形 33"/>
            <p:cNvSpPr/>
            <p:nvPr/>
          </p:nvSpPr>
          <p:spPr>
            <a:xfrm>
              <a:off x="11496675" y="707569"/>
              <a:ext cx="7693932" cy="4923973"/>
            </a:xfrm>
            <a:prstGeom prst="rect">
              <a:avLst/>
            </a:prstGeom>
            <a:noFill/>
            <a:ln>
              <a:noFill/>
            </a:ln>
            <a:effectLst>
              <a:outerShdw blurRad="660400" dist="393700" dir="2700000" algn="tl" rotWithShape="0">
                <a:schemeClr val="tx1">
                  <a:lumMod val="75000"/>
                  <a:lumOff val="25000"/>
                  <a:alpha val="11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6" name="矩形 35"/>
            <p:cNvSpPr/>
            <p:nvPr/>
          </p:nvSpPr>
          <p:spPr>
            <a:xfrm>
              <a:off x="3802743" y="5631542"/>
              <a:ext cx="7693932" cy="4923973"/>
            </a:xfrm>
            <a:prstGeom prst="rect">
              <a:avLst/>
            </a:prstGeom>
            <a:noFill/>
            <a:ln>
              <a:noFill/>
            </a:ln>
            <a:effectLst>
              <a:outerShdw blurRad="660400" dist="393700" dir="2700000" algn="tl" rotWithShape="0">
                <a:schemeClr val="tx1">
                  <a:lumMod val="75000"/>
                  <a:lumOff val="25000"/>
                  <a:alpha val="11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7" name="矩形 36"/>
            <p:cNvSpPr/>
            <p:nvPr/>
          </p:nvSpPr>
          <p:spPr>
            <a:xfrm>
              <a:off x="11496675" y="5631542"/>
              <a:ext cx="7693932" cy="4923973"/>
            </a:xfrm>
            <a:prstGeom prst="rect">
              <a:avLst/>
            </a:prstGeom>
            <a:noFill/>
            <a:ln>
              <a:noFill/>
            </a:ln>
            <a:effectLst>
              <a:outerShdw blurRad="660400" dist="393700" dir="2700000" algn="tl" rotWithShape="0">
                <a:schemeClr val="tx1">
                  <a:lumMod val="75000"/>
                  <a:lumOff val="25000"/>
                  <a:alpha val="11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sp>
        <p:nvSpPr>
          <p:cNvPr id="12" name="矩形 11"/>
          <p:cNvSpPr/>
          <p:nvPr/>
        </p:nvSpPr>
        <p:spPr>
          <a:xfrm>
            <a:off x="4152029" y="1417123"/>
            <a:ext cx="3145413" cy="811184"/>
          </a:xfrm>
          <a:prstGeom prst="rect">
            <a:avLst/>
          </a:prstGeom>
        </p:spPr>
        <p:txBody>
          <a:bodyPr wrap="none">
            <a:spAutoFit/>
          </a:bodyPr>
          <a:lstStyle/>
          <a:p>
            <a:pPr>
              <a:lnSpc>
                <a:spcPct val="130000"/>
              </a:lnSpc>
            </a:pPr>
            <a:r>
              <a:rPr lang="en-US" altLang="zh-CN" sz="4000" b="1" dirty="0">
                <a:gradFill flip="none" rotWithShape="1">
                  <a:gsLst>
                    <a:gs pos="0">
                      <a:schemeClr val="accent1"/>
                    </a:gs>
                    <a:gs pos="100000">
                      <a:schemeClr val="accent1">
                        <a:lumMod val="60000"/>
                        <a:lumOff val="40000"/>
                      </a:schemeClr>
                    </a:gs>
                  </a:gsLst>
                  <a:lin ang="18900000" scaled="1"/>
                  <a:tileRect/>
                </a:gradFill>
                <a:latin typeface="+mj-lt"/>
              </a:rPr>
              <a:t>Yelp</a:t>
            </a:r>
            <a:r>
              <a:rPr lang="zh-CN" altLang="en-US" sz="4000" b="1" dirty="0">
                <a:gradFill flip="none" rotWithShape="1">
                  <a:gsLst>
                    <a:gs pos="0">
                      <a:schemeClr val="accent1"/>
                    </a:gs>
                    <a:gs pos="100000">
                      <a:schemeClr val="accent1">
                        <a:lumMod val="60000"/>
                        <a:lumOff val="40000"/>
                      </a:schemeClr>
                    </a:gs>
                  </a:gsLst>
                  <a:lin ang="18900000" scaled="1"/>
                  <a:tileRect/>
                </a:gradFill>
                <a:latin typeface="+mj-lt"/>
              </a:rPr>
              <a:t> </a:t>
            </a:r>
            <a:r>
              <a:rPr lang="en-US" altLang="zh-CN" sz="4000" b="1" dirty="0">
                <a:gradFill flip="none" rotWithShape="1">
                  <a:gsLst>
                    <a:gs pos="0">
                      <a:schemeClr val="accent1"/>
                    </a:gs>
                    <a:gs pos="100000">
                      <a:schemeClr val="accent1">
                        <a:lumMod val="60000"/>
                        <a:lumOff val="40000"/>
                      </a:schemeClr>
                    </a:gs>
                  </a:gsLst>
                  <a:lin ang="18900000" scaled="1"/>
                  <a:tileRect/>
                </a:gradFill>
                <a:latin typeface="+mj-lt"/>
              </a:rPr>
              <a:t>Project</a:t>
            </a:r>
          </a:p>
        </p:txBody>
      </p:sp>
      <p:sp>
        <p:nvSpPr>
          <p:cNvPr id="19" name="矩形 18"/>
          <p:cNvSpPr/>
          <p:nvPr/>
        </p:nvSpPr>
        <p:spPr>
          <a:xfrm>
            <a:off x="7089238" y="3241175"/>
            <a:ext cx="2843729" cy="1856149"/>
          </a:xfrm>
          <a:prstGeom prst="rect">
            <a:avLst/>
          </a:prstGeom>
        </p:spPr>
        <p:txBody>
          <a:bodyPr wrap="square">
            <a:spAutoFit/>
          </a:bodyPr>
          <a:lstStyle/>
          <a:p>
            <a:pPr>
              <a:lnSpc>
                <a:spcPct val="130000"/>
              </a:lnSpc>
            </a:pPr>
            <a:r>
              <a:rPr lang="en-US" altLang="zh-CN" dirty="0">
                <a:solidFill>
                  <a:schemeClr val="tx1">
                    <a:lumMod val="50000"/>
                    <a:lumOff val="50000"/>
                  </a:schemeClr>
                </a:solidFill>
              </a:rPr>
              <a:t>Team</a:t>
            </a:r>
            <a:r>
              <a:rPr lang="zh-CN" altLang="en-US" dirty="0">
                <a:solidFill>
                  <a:schemeClr val="tx1">
                    <a:lumMod val="50000"/>
                    <a:lumOff val="50000"/>
                  </a:schemeClr>
                </a:solidFill>
              </a:rPr>
              <a:t> </a:t>
            </a:r>
            <a:r>
              <a:rPr lang="en-US" altLang="zh-CN" dirty="0">
                <a:solidFill>
                  <a:schemeClr val="tx1">
                    <a:lumMod val="50000"/>
                    <a:lumOff val="50000"/>
                  </a:schemeClr>
                </a:solidFill>
              </a:rPr>
              <a:t>5:</a:t>
            </a:r>
            <a:r>
              <a:rPr lang="zh-CN" altLang="en-US" dirty="0">
                <a:solidFill>
                  <a:schemeClr val="tx1">
                    <a:lumMod val="50000"/>
                    <a:lumOff val="50000"/>
                  </a:schemeClr>
                </a:solidFill>
              </a:rPr>
              <a:t>   </a:t>
            </a:r>
            <a:endParaRPr lang="en-US" altLang="zh-CN" dirty="0">
              <a:solidFill>
                <a:schemeClr val="tx1">
                  <a:lumMod val="50000"/>
                  <a:lumOff val="50000"/>
                </a:schemeClr>
              </a:solidFill>
            </a:endParaRPr>
          </a:p>
          <a:p>
            <a:pPr>
              <a:lnSpc>
                <a:spcPct val="130000"/>
              </a:lnSpc>
            </a:pPr>
            <a:r>
              <a:rPr lang="en-US" altLang="zh-CN" dirty="0">
                <a:solidFill>
                  <a:schemeClr val="tx1">
                    <a:lumMod val="50000"/>
                    <a:lumOff val="50000"/>
                  </a:schemeClr>
                </a:solidFill>
              </a:rPr>
              <a:t>Xiang</a:t>
            </a:r>
            <a:r>
              <a:rPr lang="zh-CN" altLang="en-US" dirty="0">
                <a:solidFill>
                  <a:schemeClr val="tx1">
                    <a:lumMod val="50000"/>
                    <a:lumOff val="50000"/>
                  </a:schemeClr>
                </a:solidFill>
              </a:rPr>
              <a:t> </a:t>
            </a:r>
            <a:r>
              <a:rPr lang="en-US" altLang="zh-CN" dirty="0">
                <a:solidFill>
                  <a:schemeClr val="tx1">
                    <a:lumMod val="50000"/>
                    <a:lumOff val="50000"/>
                  </a:schemeClr>
                </a:solidFill>
              </a:rPr>
              <a:t>Gao</a:t>
            </a:r>
          </a:p>
          <a:p>
            <a:pPr>
              <a:lnSpc>
                <a:spcPct val="130000"/>
              </a:lnSpc>
            </a:pPr>
            <a:r>
              <a:rPr lang="en-US" altLang="zh-CN" dirty="0" err="1">
                <a:solidFill>
                  <a:schemeClr val="tx1">
                    <a:lumMod val="50000"/>
                    <a:lumOff val="50000"/>
                  </a:schemeClr>
                </a:solidFill>
              </a:rPr>
              <a:t>Siqi</a:t>
            </a:r>
            <a:r>
              <a:rPr lang="zh-CN" altLang="en-US" dirty="0">
                <a:solidFill>
                  <a:schemeClr val="tx1">
                    <a:lumMod val="50000"/>
                    <a:lumOff val="50000"/>
                  </a:schemeClr>
                </a:solidFill>
              </a:rPr>
              <a:t> </a:t>
            </a:r>
            <a:r>
              <a:rPr lang="en-US" altLang="zh-CN" dirty="0">
                <a:solidFill>
                  <a:schemeClr val="tx1">
                    <a:lumMod val="50000"/>
                    <a:lumOff val="50000"/>
                  </a:schemeClr>
                </a:solidFill>
              </a:rPr>
              <a:t>Hu</a:t>
            </a:r>
          </a:p>
          <a:p>
            <a:pPr>
              <a:lnSpc>
                <a:spcPct val="130000"/>
              </a:lnSpc>
            </a:pPr>
            <a:r>
              <a:rPr lang="en-US" altLang="zh-CN" dirty="0">
                <a:solidFill>
                  <a:schemeClr val="tx1">
                    <a:lumMod val="50000"/>
                    <a:lumOff val="50000"/>
                  </a:schemeClr>
                </a:solidFill>
              </a:rPr>
              <a:t>Alexander</a:t>
            </a:r>
            <a:r>
              <a:rPr lang="zh-CN" altLang="en-US" dirty="0">
                <a:solidFill>
                  <a:schemeClr val="tx1">
                    <a:lumMod val="50000"/>
                    <a:lumOff val="50000"/>
                  </a:schemeClr>
                </a:solidFill>
              </a:rPr>
              <a:t> </a:t>
            </a:r>
            <a:r>
              <a:rPr lang="en-US" altLang="zh-CN" dirty="0" err="1">
                <a:solidFill>
                  <a:schemeClr val="tx1">
                    <a:lumMod val="50000"/>
                    <a:lumOff val="50000"/>
                  </a:schemeClr>
                </a:solidFill>
              </a:rPr>
              <a:t>Ilyin</a:t>
            </a:r>
            <a:endParaRPr lang="en-US" altLang="zh-CN" dirty="0">
              <a:solidFill>
                <a:schemeClr val="tx1">
                  <a:lumMod val="50000"/>
                  <a:lumOff val="50000"/>
                </a:schemeClr>
              </a:solidFill>
            </a:endParaRPr>
          </a:p>
          <a:p>
            <a:pPr>
              <a:lnSpc>
                <a:spcPct val="130000"/>
              </a:lnSpc>
            </a:pPr>
            <a:r>
              <a:rPr lang="en-US" altLang="zh-CN" dirty="0">
                <a:solidFill>
                  <a:schemeClr val="tx1">
                    <a:lumMod val="50000"/>
                    <a:lumOff val="50000"/>
                  </a:schemeClr>
                </a:solidFill>
              </a:rPr>
              <a:t>Ziyuan</a:t>
            </a:r>
            <a:r>
              <a:rPr lang="zh-CN" altLang="en-US" dirty="0">
                <a:solidFill>
                  <a:schemeClr val="tx1">
                    <a:lumMod val="50000"/>
                    <a:lumOff val="50000"/>
                  </a:schemeClr>
                </a:solidFill>
              </a:rPr>
              <a:t> </a:t>
            </a:r>
            <a:r>
              <a:rPr lang="en-US" altLang="zh-CN" dirty="0">
                <a:solidFill>
                  <a:schemeClr val="tx1">
                    <a:lumMod val="50000"/>
                    <a:lumOff val="50000"/>
                  </a:schemeClr>
                </a:solidFill>
              </a:rPr>
              <a:t>Yan</a:t>
            </a:r>
            <a:r>
              <a:rPr lang="zh-CN" altLang="en-US" dirty="0">
                <a:solidFill>
                  <a:schemeClr val="tx1">
                    <a:lumMod val="50000"/>
                    <a:lumOff val="50000"/>
                  </a:schemeClr>
                </a:solidFill>
              </a:rPr>
              <a:t> </a:t>
            </a:r>
            <a:endParaRPr lang="en-US" altLang="zh-CN" dirty="0">
              <a:solidFill>
                <a:schemeClr val="tx1">
                  <a:lumMod val="50000"/>
                  <a:lumOff val="50000"/>
                </a:schemeClr>
              </a:solidFill>
            </a:endParaRPr>
          </a:p>
        </p:txBody>
      </p:sp>
      <p:grpSp>
        <p:nvGrpSpPr>
          <p:cNvPr id="16" name="组合 15"/>
          <p:cNvGrpSpPr/>
          <p:nvPr/>
        </p:nvGrpSpPr>
        <p:grpSpPr>
          <a:xfrm>
            <a:off x="4152029" y="5195589"/>
            <a:ext cx="2658231" cy="943410"/>
            <a:chOff x="4356101" y="2416316"/>
            <a:chExt cx="7140574" cy="1836804"/>
          </a:xfrm>
          <a:effectLst>
            <a:outerShdw blurRad="419100" dist="279400" dir="2700000" sx="98000" sy="98000" algn="tl" rotWithShape="0">
              <a:schemeClr val="bg1">
                <a:lumMod val="50000"/>
                <a:alpha val="33000"/>
              </a:schemeClr>
            </a:outerShdw>
          </a:effectLst>
        </p:grpSpPr>
        <p:sp>
          <p:nvSpPr>
            <p:cNvPr id="14" name="矩形 13"/>
            <p:cNvSpPr/>
            <p:nvPr/>
          </p:nvSpPr>
          <p:spPr>
            <a:xfrm>
              <a:off x="4356101" y="2416316"/>
              <a:ext cx="7140574" cy="1641818"/>
            </a:xfrm>
            <a:prstGeom prst="rect">
              <a:avLst/>
            </a:prstGeom>
            <a:blipFill dpi="0" rotWithShape="1">
              <a:blip r:embed="rId3"/>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4356101" y="4058132"/>
              <a:ext cx="7140574" cy="1949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sp>
        <p:nvSpPr>
          <p:cNvPr id="24" name="文本框 23"/>
          <p:cNvSpPr txBox="1"/>
          <p:nvPr/>
        </p:nvSpPr>
        <p:spPr>
          <a:xfrm>
            <a:off x="4631644" y="5438210"/>
            <a:ext cx="1699000" cy="400110"/>
          </a:xfrm>
          <a:prstGeom prst="rect">
            <a:avLst/>
          </a:prstGeom>
          <a:noFill/>
        </p:spPr>
        <p:txBody>
          <a:bodyPr wrap="square" rtlCol="0">
            <a:spAutoFit/>
          </a:bodyPr>
          <a:lstStyle/>
          <a:p>
            <a:pPr algn="ctr"/>
            <a:r>
              <a:rPr lang="en-US" altLang="zh-CN" sz="2000" dirty="0">
                <a:ln>
                  <a:solidFill>
                    <a:schemeClr val="bg1"/>
                  </a:solidFill>
                  <a:miter lim="800000"/>
                </a:ln>
                <a:solidFill>
                  <a:schemeClr val="bg1"/>
                </a:solidFill>
              </a:rPr>
              <a:t>MGTA</a:t>
            </a:r>
            <a:r>
              <a:rPr lang="zh-CN" altLang="en-US" sz="2000" dirty="0">
                <a:ln>
                  <a:solidFill>
                    <a:schemeClr val="bg1"/>
                  </a:solidFill>
                  <a:miter lim="800000"/>
                </a:ln>
                <a:solidFill>
                  <a:schemeClr val="bg1"/>
                </a:solidFill>
              </a:rPr>
              <a:t> </a:t>
            </a:r>
            <a:r>
              <a:rPr lang="en-US" altLang="zh-CN" sz="2000" dirty="0">
                <a:ln>
                  <a:solidFill>
                    <a:schemeClr val="bg1"/>
                  </a:solidFill>
                  <a:miter lim="800000"/>
                </a:ln>
                <a:solidFill>
                  <a:schemeClr val="bg1"/>
                </a:solidFill>
              </a:rPr>
              <a:t>452</a:t>
            </a:r>
            <a:endParaRPr lang="zh-CN" altLang="en-US" sz="2000" dirty="0">
              <a:ln>
                <a:solidFill>
                  <a:schemeClr val="bg1"/>
                </a:solidFill>
                <a:miter lim="800000"/>
              </a:ln>
              <a:solidFill>
                <a:schemeClr val="bg1"/>
              </a:solidFill>
            </a:endParaRPr>
          </a:p>
        </p:txBody>
      </p:sp>
      <p:sp>
        <p:nvSpPr>
          <p:cNvPr id="7" name="文本框 6"/>
          <p:cNvSpPr txBox="1"/>
          <p:nvPr/>
        </p:nvSpPr>
        <p:spPr>
          <a:xfrm rot="16200000">
            <a:off x="886893" y="2412929"/>
            <a:ext cx="2339102" cy="1969859"/>
          </a:xfrm>
          <a:prstGeom prst="rect">
            <a:avLst/>
          </a:prstGeom>
          <a:noFill/>
        </p:spPr>
        <p:txBody>
          <a:bodyPr vert="eaVert" wrap="square" rtlCol="0">
            <a:spAutoFit/>
          </a:bodyPr>
          <a:lstStyle/>
          <a:p>
            <a:r>
              <a:rPr kumimoji="1" lang="en-US" altLang="zh-CN" sz="2800" dirty="0">
                <a:solidFill>
                  <a:srgbClr val="D7DCE7"/>
                </a:solidFill>
              </a:rPr>
              <a:t>Collecting</a:t>
            </a:r>
            <a:r>
              <a:rPr kumimoji="1" lang="zh-CN" altLang="en-US" sz="2800" dirty="0">
                <a:solidFill>
                  <a:srgbClr val="D7DCE7"/>
                </a:solidFill>
              </a:rPr>
              <a:t> </a:t>
            </a:r>
            <a:r>
              <a:rPr kumimoji="1" lang="en-US" altLang="zh-CN" sz="2800" dirty="0">
                <a:solidFill>
                  <a:srgbClr val="D7DCE7"/>
                </a:solidFill>
              </a:rPr>
              <a:t>and</a:t>
            </a:r>
            <a:r>
              <a:rPr kumimoji="1" lang="zh-CN" altLang="en-US" sz="2800" dirty="0">
                <a:solidFill>
                  <a:srgbClr val="D7DCE7"/>
                </a:solidFill>
              </a:rPr>
              <a:t> </a:t>
            </a:r>
            <a:r>
              <a:rPr kumimoji="1" lang="en-US" altLang="zh-CN" sz="2800" dirty="0">
                <a:solidFill>
                  <a:srgbClr val="D7DCE7"/>
                </a:solidFill>
              </a:rPr>
              <a:t>Analyzing</a:t>
            </a:r>
            <a:r>
              <a:rPr kumimoji="1" lang="zh-CN" altLang="en-US" sz="2800" dirty="0">
                <a:solidFill>
                  <a:srgbClr val="D7DCE7"/>
                </a:solidFill>
              </a:rPr>
              <a:t> </a:t>
            </a:r>
            <a:r>
              <a:rPr kumimoji="1" lang="en-US" altLang="zh-CN" sz="2800" dirty="0">
                <a:solidFill>
                  <a:srgbClr val="D7DCE7"/>
                </a:solidFill>
              </a:rPr>
              <a:t>Large</a:t>
            </a:r>
            <a:r>
              <a:rPr kumimoji="1" lang="zh-CN" altLang="en-US" sz="2800" dirty="0">
                <a:solidFill>
                  <a:srgbClr val="D7DCE7"/>
                </a:solidFill>
              </a:rPr>
              <a:t> </a:t>
            </a:r>
            <a:r>
              <a:rPr kumimoji="1" lang="en-US" altLang="zh-CN" sz="2800" dirty="0">
                <a:solidFill>
                  <a:srgbClr val="D7DCE7"/>
                </a:solidFill>
              </a:rPr>
              <a:t>Data</a:t>
            </a:r>
            <a:endParaRPr kumimoji="1" lang="zh-CN" altLang="en-US" sz="2800" dirty="0">
              <a:solidFill>
                <a:srgbClr val="D7DCE7"/>
              </a:solidFill>
            </a:endParaRPr>
          </a:p>
        </p:txBody>
      </p:sp>
      <p:pic>
        <p:nvPicPr>
          <p:cNvPr id="10" name="图片 9" descr="图片包含 室内, 笔记本电脑, 计算机, 顶部&#10;&#10;描述已自动生成">
            <a:extLst>
              <a:ext uri="{FF2B5EF4-FFF2-40B4-BE49-F238E27FC236}">
                <a16:creationId xmlns:a16="http://schemas.microsoft.com/office/drawing/2014/main" id="{38795D91-528F-E441-9742-E13B26CA794A}"/>
              </a:ext>
            </a:extLst>
          </p:cNvPr>
          <p:cNvPicPr>
            <a:picLocks noChangeAspect="1"/>
          </p:cNvPicPr>
          <p:nvPr/>
        </p:nvPicPr>
        <p:blipFill rotWithShape="1">
          <a:blip r:embed="rId4">
            <a:alphaModFix amt="85000"/>
            <a:extLst>
              <a:ext uri="{28A0092B-C50C-407E-A947-70E740481C1C}">
                <a14:useLocalDpi xmlns:a14="http://schemas.microsoft.com/office/drawing/2010/main" val="0"/>
              </a:ext>
            </a:extLst>
          </a:blip>
          <a:srcRect l="5706" r="64758" b="17883"/>
          <a:stretch/>
        </p:blipFill>
        <p:spPr>
          <a:xfrm>
            <a:off x="9442174" y="707569"/>
            <a:ext cx="2031652" cy="4930696"/>
          </a:xfrm>
          <a:prstGeom prst="rect">
            <a:avLst/>
          </a:prstGeom>
        </p:spPr>
      </p:pic>
    </p:spTree>
    <p:extLst>
      <p:ext uri="{BB962C8B-B14F-4D97-AF65-F5344CB8AC3E}">
        <p14:creationId xmlns:p14="http://schemas.microsoft.com/office/powerpoint/2010/main" val="3302230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椭圆 21"/>
          <p:cNvSpPr/>
          <p:nvPr/>
        </p:nvSpPr>
        <p:spPr>
          <a:xfrm>
            <a:off x="1630826" y="3996437"/>
            <a:ext cx="106096" cy="106096"/>
          </a:xfrm>
          <a:prstGeom prst="ellipse">
            <a:avLst/>
          </a:prstGeom>
          <a:solidFill>
            <a:schemeClr val="accent2">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cxnSp>
        <p:nvCxnSpPr>
          <p:cNvPr id="14" name="直接连接符 13"/>
          <p:cNvCxnSpPr/>
          <p:nvPr/>
        </p:nvCxnSpPr>
        <p:spPr>
          <a:xfrm>
            <a:off x="902608" y="1557879"/>
            <a:ext cx="2061029" cy="0"/>
          </a:xfrm>
          <a:prstGeom prst="line">
            <a:avLst/>
          </a:prstGeom>
          <a:ln w="19050" cap="rnd">
            <a:gradFill flip="none" rotWithShape="1">
              <a:gsLst>
                <a:gs pos="0">
                  <a:schemeClr val="accent1">
                    <a:lumMod val="20000"/>
                    <a:lumOff val="80000"/>
                    <a:alpha val="53000"/>
                  </a:schemeClr>
                </a:gs>
                <a:gs pos="100000">
                  <a:schemeClr val="accent1">
                    <a:lumMod val="20000"/>
                    <a:lumOff val="80000"/>
                    <a:alpha val="53000"/>
                  </a:schemeClr>
                </a:gs>
                <a:gs pos="50000">
                  <a:schemeClr val="accent1">
                    <a:lumMod val="20000"/>
                    <a:lumOff val="8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0" name="Pentagon 1">
            <a:extLst>
              <a:ext uri="{FF2B5EF4-FFF2-40B4-BE49-F238E27FC236}">
                <a16:creationId xmlns:a16="http://schemas.microsoft.com/office/drawing/2014/main" id="{1E8582DB-C19C-604E-9AA3-70AE65E66F97}"/>
              </a:ext>
            </a:extLst>
          </p:cNvPr>
          <p:cNvSpPr/>
          <p:nvPr/>
        </p:nvSpPr>
        <p:spPr>
          <a:xfrm>
            <a:off x="-4668" y="6441604"/>
            <a:ext cx="3060000" cy="400171"/>
          </a:xfrm>
          <a:prstGeom prst="homePlate">
            <a:avLst/>
          </a:prstGeom>
          <a:solidFill>
            <a:srgbClr val="75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bg1"/>
                </a:solidFill>
              </a:rPr>
              <a:t>   Introduction</a:t>
            </a:r>
          </a:p>
        </p:txBody>
      </p:sp>
      <p:grpSp>
        <p:nvGrpSpPr>
          <p:cNvPr id="61" name="组 19">
            <a:extLst>
              <a:ext uri="{FF2B5EF4-FFF2-40B4-BE49-F238E27FC236}">
                <a16:creationId xmlns:a16="http://schemas.microsoft.com/office/drawing/2014/main" id="{647A02C8-C5FD-C144-98A7-1F043283AECD}"/>
              </a:ext>
            </a:extLst>
          </p:cNvPr>
          <p:cNvGrpSpPr/>
          <p:nvPr/>
        </p:nvGrpSpPr>
        <p:grpSpPr>
          <a:xfrm>
            <a:off x="3040888" y="6456218"/>
            <a:ext cx="3060000" cy="401783"/>
            <a:chOff x="2569448" y="6781565"/>
            <a:chExt cx="2434889" cy="401783"/>
          </a:xfrm>
        </p:grpSpPr>
        <p:sp>
          <p:nvSpPr>
            <p:cNvPr id="62" name="Pentagon 37">
              <a:extLst>
                <a:ext uri="{FF2B5EF4-FFF2-40B4-BE49-F238E27FC236}">
                  <a16:creationId xmlns:a16="http://schemas.microsoft.com/office/drawing/2014/main" id="{7D65EF25-1306-8642-AE50-5D2F4EF4DF89}"/>
                </a:ext>
              </a:extLst>
            </p:cNvPr>
            <p:cNvSpPr/>
            <p:nvPr/>
          </p:nvSpPr>
          <p:spPr>
            <a:xfrm>
              <a:off x="2863032" y="6781566"/>
              <a:ext cx="2141305" cy="401782"/>
            </a:xfrm>
            <a:prstGeom prst="homePlate">
              <a:avLst/>
            </a:prstGeom>
            <a:solidFill>
              <a:srgbClr val="4755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A3132"/>
                </a:solidFill>
              </a:endParaRPr>
            </a:p>
          </p:txBody>
        </p:sp>
        <p:sp>
          <p:nvSpPr>
            <p:cNvPr id="63" name="Chevron 38">
              <a:extLst>
                <a:ext uri="{FF2B5EF4-FFF2-40B4-BE49-F238E27FC236}">
                  <a16:creationId xmlns:a16="http://schemas.microsoft.com/office/drawing/2014/main" id="{C246DA40-3780-594F-A4EE-8B294601F536}"/>
                </a:ext>
              </a:extLst>
            </p:cNvPr>
            <p:cNvSpPr/>
            <p:nvPr/>
          </p:nvSpPr>
          <p:spPr>
            <a:xfrm>
              <a:off x="2569448" y="6781565"/>
              <a:ext cx="853463" cy="401783"/>
            </a:xfrm>
            <a:prstGeom prst="chevron">
              <a:avLst/>
            </a:prstGeom>
            <a:solidFill>
              <a:srgbClr val="4755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A3132"/>
                </a:solidFill>
              </a:endParaRPr>
            </a:p>
          </p:txBody>
        </p:sp>
      </p:grpSp>
      <p:sp>
        <p:nvSpPr>
          <p:cNvPr id="64" name="文本框 28">
            <a:extLst>
              <a:ext uri="{FF2B5EF4-FFF2-40B4-BE49-F238E27FC236}">
                <a16:creationId xmlns:a16="http://schemas.microsoft.com/office/drawing/2014/main" id="{8C053245-CF28-D740-8BB5-0F255605D76C}"/>
              </a:ext>
            </a:extLst>
          </p:cNvPr>
          <p:cNvSpPr txBox="1"/>
          <p:nvPr/>
        </p:nvSpPr>
        <p:spPr>
          <a:xfrm>
            <a:off x="8207828" y="6488668"/>
            <a:ext cx="312906" cy="369332"/>
          </a:xfrm>
          <a:prstGeom prst="rect">
            <a:avLst/>
          </a:prstGeom>
          <a:noFill/>
        </p:spPr>
        <p:txBody>
          <a:bodyPr wrap="none" rtlCol="0">
            <a:spAutoFit/>
          </a:bodyPr>
          <a:lstStyle/>
          <a:p>
            <a:r>
              <a:rPr kumimoji="1" lang="en-US" altLang="zh-CN" dirty="0">
                <a:solidFill>
                  <a:schemeClr val="bg1"/>
                </a:solidFill>
              </a:rPr>
              <a:t>4</a:t>
            </a:r>
            <a:endParaRPr kumimoji="1" lang="zh-CN" altLang="en-US" dirty="0">
              <a:solidFill>
                <a:schemeClr val="bg1"/>
              </a:solidFill>
            </a:endParaRPr>
          </a:p>
        </p:txBody>
      </p:sp>
      <p:grpSp>
        <p:nvGrpSpPr>
          <p:cNvPr id="65" name="组 32">
            <a:extLst>
              <a:ext uri="{FF2B5EF4-FFF2-40B4-BE49-F238E27FC236}">
                <a16:creationId xmlns:a16="http://schemas.microsoft.com/office/drawing/2014/main" id="{04002356-AE5D-F245-9166-CE44F1E7FB79}"/>
              </a:ext>
            </a:extLst>
          </p:cNvPr>
          <p:cNvGrpSpPr/>
          <p:nvPr/>
        </p:nvGrpSpPr>
        <p:grpSpPr>
          <a:xfrm>
            <a:off x="6086444" y="6456218"/>
            <a:ext cx="3060000" cy="401783"/>
            <a:chOff x="2569448" y="6781565"/>
            <a:chExt cx="2434889" cy="401783"/>
          </a:xfrm>
        </p:grpSpPr>
        <p:sp>
          <p:nvSpPr>
            <p:cNvPr id="66" name="Pentagon 37">
              <a:extLst>
                <a:ext uri="{FF2B5EF4-FFF2-40B4-BE49-F238E27FC236}">
                  <a16:creationId xmlns:a16="http://schemas.microsoft.com/office/drawing/2014/main" id="{034EAB19-30C6-6A43-8CFE-DBA37EBB6D56}"/>
                </a:ext>
              </a:extLst>
            </p:cNvPr>
            <p:cNvSpPr/>
            <p:nvPr/>
          </p:nvSpPr>
          <p:spPr>
            <a:xfrm>
              <a:off x="2863032" y="6781566"/>
              <a:ext cx="2141305" cy="401782"/>
            </a:xfrm>
            <a:prstGeom prst="homePlate">
              <a:avLst/>
            </a:prstGeom>
            <a:solidFill>
              <a:srgbClr val="75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A3132"/>
                </a:solidFill>
              </a:endParaRPr>
            </a:p>
          </p:txBody>
        </p:sp>
        <p:sp>
          <p:nvSpPr>
            <p:cNvPr id="67" name="Chevron 38">
              <a:extLst>
                <a:ext uri="{FF2B5EF4-FFF2-40B4-BE49-F238E27FC236}">
                  <a16:creationId xmlns:a16="http://schemas.microsoft.com/office/drawing/2014/main" id="{A327A62D-14B4-2048-89B2-0AF0B95AB044}"/>
                </a:ext>
              </a:extLst>
            </p:cNvPr>
            <p:cNvSpPr/>
            <p:nvPr/>
          </p:nvSpPr>
          <p:spPr>
            <a:xfrm>
              <a:off x="2569448" y="6781565"/>
              <a:ext cx="853463" cy="401783"/>
            </a:xfrm>
            <a:prstGeom prst="chevron">
              <a:avLst/>
            </a:prstGeom>
            <a:solidFill>
              <a:srgbClr val="75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A3132"/>
                </a:solidFill>
              </a:endParaRPr>
            </a:p>
          </p:txBody>
        </p:sp>
      </p:grpSp>
      <p:grpSp>
        <p:nvGrpSpPr>
          <p:cNvPr id="68" name="组 35">
            <a:extLst>
              <a:ext uri="{FF2B5EF4-FFF2-40B4-BE49-F238E27FC236}">
                <a16:creationId xmlns:a16="http://schemas.microsoft.com/office/drawing/2014/main" id="{66ED3EFB-9B20-1B43-A88B-01DDC8A94189}"/>
              </a:ext>
            </a:extLst>
          </p:cNvPr>
          <p:cNvGrpSpPr/>
          <p:nvPr/>
        </p:nvGrpSpPr>
        <p:grpSpPr>
          <a:xfrm>
            <a:off x="9132000" y="6456218"/>
            <a:ext cx="3060000" cy="401783"/>
            <a:chOff x="2569448" y="6781565"/>
            <a:chExt cx="2434889" cy="401783"/>
          </a:xfrm>
        </p:grpSpPr>
        <p:sp>
          <p:nvSpPr>
            <p:cNvPr id="69" name="Pentagon 37">
              <a:extLst>
                <a:ext uri="{FF2B5EF4-FFF2-40B4-BE49-F238E27FC236}">
                  <a16:creationId xmlns:a16="http://schemas.microsoft.com/office/drawing/2014/main" id="{8F241832-0392-5D4B-BAA1-6BEA05893E8A}"/>
                </a:ext>
              </a:extLst>
            </p:cNvPr>
            <p:cNvSpPr/>
            <p:nvPr/>
          </p:nvSpPr>
          <p:spPr>
            <a:xfrm>
              <a:off x="2863032" y="6781566"/>
              <a:ext cx="2141305" cy="401782"/>
            </a:xfrm>
            <a:prstGeom prst="homePlate">
              <a:avLst/>
            </a:prstGeom>
            <a:solidFill>
              <a:srgbClr val="75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A3132"/>
                </a:solidFill>
              </a:endParaRPr>
            </a:p>
          </p:txBody>
        </p:sp>
        <p:sp>
          <p:nvSpPr>
            <p:cNvPr id="70" name="Chevron 38">
              <a:extLst>
                <a:ext uri="{FF2B5EF4-FFF2-40B4-BE49-F238E27FC236}">
                  <a16:creationId xmlns:a16="http://schemas.microsoft.com/office/drawing/2014/main" id="{52E72AE5-7FC9-0049-B8FF-CD4362A7C5E3}"/>
                </a:ext>
              </a:extLst>
            </p:cNvPr>
            <p:cNvSpPr/>
            <p:nvPr/>
          </p:nvSpPr>
          <p:spPr>
            <a:xfrm>
              <a:off x="2569448" y="6781565"/>
              <a:ext cx="853463" cy="401783"/>
            </a:xfrm>
            <a:prstGeom prst="chevron">
              <a:avLst/>
            </a:prstGeom>
            <a:solidFill>
              <a:srgbClr val="75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A3132"/>
                </a:solidFill>
              </a:endParaRPr>
            </a:p>
          </p:txBody>
        </p:sp>
      </p:grpSp>
      <p:sp>
        <p:nvSpPr>
          <p:cNvPr id="71" name="文本框 38">
            <a:extLst>
              <a:ext uri="{FF2B5EF4-FFF2-40B4-BE49-F238E27FC236}">
                <a16:creationId xmlns:a16="http://schemas.microsoft.com/office/drawing/2014/main" id="{82E636BB-63BE-5442-80E8-833F8570D6C8}"/>
              </a:ext>
            </a:extLst>
          </p:cNvPr>
          <p:cNvSpPr txBox="1"/>
          <p:nvPr/>
        </p:nvSpPr>
        <p:spPr>
          <a:xfrm>
            <a:off x="3595409" y="6499655"/>
            <a:ext cx="1417376" cy="369332"/>
          </a:xfrm>
          <a:prstGeom prst="rect">
            <a:avLst/>
          </a:prstGeom>
          <a:noFill/>
        </p:spPr>
        <p:txBody>
          <a:bodyPr wrap="none" rtlCol="0">
            <a:spAutoFit/>
          </a:bodyPr>
          <a:lstStyle/>
          <a:p>
            <a:r>
              <a:rPr kumimoji="1" lang="en-US" altLang="zh-CN" dirty="0">
                <a:solidFill>
                  <a:schemeClr val="bg1"/>
                </a:solidFill>
              </a:rPr>
              <a:t>App</a:t>
            </a:r>
            <a:r>
              <a:rPr kumimoji="1" lang="zh-CN" altLang="en-US" dirty="0">
                <a:solidFill>
                  <a:schemeClr val="bg1"/>
                </a:solidFill>
              </a:rPr>
              <a:t> </a:t>
            </a:r>
            <a:r>
              <a:rPr kumimoji="1" lang="en-US" altLang="zh-CN" dirty="0">
                <a:solidFill>
                  <a:schemeClr val="bg1"/>
                </a:solidFill>
              </a:rPr>
              <a:t>Demo</a:t>
            </a:r>
            <a:endParaRPr kumimoji="1" lang="zh-CN" altLang="en-US" dirty="0">
              <a:solidFill>
                <a:schemeClr val="bg1"/>
              </a:solidFill>
            </a:endParaRPr>
          </a:p>
        </p:txBody>
      </p:sp>
      <p:sp>
        <p:nvSpPr>
          <p:cNvPr id="72" name="文本框 39">
            <a:extLst>
              <a:ext uri="{FF2B5EF4-FFF2-40B4-BE49-F238E27FC236}">
                <a16:creationId xmlns:a16="http://schemas.microsoft.com/office/drawing/2014/main" id="{C969FDFA-CAC8-784E-8CA2-BBC4E762A1E5}"/>
              </a:ext>
            </a:extLst>
          </p:cNvPr>
          <p:cNvSpPr txBox="1"/>
          <p:nvPr/>
        </p:nvSpPr>
        <p:spPr>
          <a:xfrm>
            <a:off x="6359304" y="6484521"/>
            <a:ext cx="2068195" cy="369332"/>
          </a:xfrm>
          <a:prstGeom prst="rect">
            <a:avLst/>
          </a:prstGeom>
          <a:noFill/>
        </p:spPr>
        <p:txBody>
          <a:bodyPr wrap="none" rtlCol="0">
            <a:spAutoFit/>
          </a:bodyPr>
          <a:lstStyle/>
          <a:p>
            <a:r>
              <a:rPr kumimoji="1" lang="en-US" altLang="zh-CN" dirty="0">
                <a:solidFill>
                  <a:schemeClr val="bg1"/>
                </a:solidFill>
              </a:rPr>
              <a:t>Detailed</a:t>
            </a:r>
            <a:r>
              <a:rPr kumimoji="1" lang="zh-CN" altLang="en-US" dirty="0">
                <a:solidFill>
                  <a:schemeClr val="bg1"/>
                </a:solidFill>
              </a:rPr>
              <a:t> </a:t>
            </a:r>
            <a:r>
              <a:rPr kumimoji="1" lang="en-US" altLang="zh-CN" dirty="0">
                <a:solidFill>
                  <a:schemeClr val="bg1"/>
                </a:solidFill>
              </a:rPr>
              <a:t>Analysis</a:t>
            </a:r>
            <a:endParaRPr kumimoji="1" lang="zh-CN" altLang="en-US" dirty="0">
              <a:solidFill>
                <a:schemeClr val="bg1"/>
              </a:solidFill>
            </a:endParaRPr>
          </a:p>
        </p:txBody>
      </p:sp>
      <p:sp>
        <p:nvSpPr>
          <p:cNvPr id="73" name="文本框 40">
            <a:extLst>
              <a:ext uri="{FF2B5EF4-FFF2-40B4-BE49-F238E27FC236}">
                <a16:creationId xmlns:a16="http://schemas.microsoft.com/office/drawing/2014/main" id="{D0E96F2A-958C-FD47-843D-9AC88E5F644E}"/>
              </a:ext>
            </a:extLst>
          </p:cNvPr>
          <p:cNvSpPr txBox="1"/>
          <p:nvPr/>
        </p:nvSpPr>
        <p:spPr>
          <a:xfrm>
            <a:off x="9442646" y="6472443"/>
            <a:ext cx="1428596" cy="369332"/>
          </a:xfrm>
          <a:prstGeom prst="rect">
            <a:avLst/>
          </a:prstGeom>
          <a:noFill/>
        </p:spPr>
        <p:txBody>
          <a:bodyPr wrap="none" rtlCol="0">
            <a:spAutoFit/>
          </a:bodyPr>
          <a:lstStyle/>
          <a:p>
            <a:r>
              <a:rPr kumimoji="1" lang="en-US" altLang="zh-CN" dirty="0">
                <a:solidFill>
                  <a:schemeClr val="bg1"/>
                </a:solidFill>
              </a:rPr>
              <a:t>Conclusion</a:t>
            </a:r>
            <a:endParaRPr kumimoji="1" lang="zh-CN" altLang="en-US" dirty="0">
              <a:solidFill>
                <a:schemeClr val="bg1"/>
              </a:solidFill>
            </a:endParaRPr>
          </a:p>
        </p:txBody>
      </p:sp>
      <p:pic>
        <p:nvPicPr>
          <p:cNvPr id="74" name="Picture 39">
            <a:extLst>
              <a:ext uri="{FF2B5EF4-FFF2-40B4-BE49-F238E27FC236}">
                <a16:creationId xmlns:a16="http://schemas.microsoft.com/office/drawing/2014/main" id="{DF3175DA-5CF1-CC44-886C-5FF444C0E96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28871" y="6469387"/>
            <a:ext cx="399600" cy="399600"/>
          </a:xfrm>
          <a:prstGeom prst="rect">
            <a:avLst/>
          </a:prstGeom>
        </p:spPr>
      </p:pic>
      <p:sp>
        <p:nvSpPr>
          <p:cNvPr id="31" name="Google Shape;92;p19">
            <a:extLst>
              <a:ext uri="{FF2B5EF4-FFF2-40B4-BE49-F238E27FC236}">
                <a16:creationId xmlns:a16="http://schemas.microsoft.com/office/drawing/2014/main" id="{4A55A0BF-F572-B649-9C3E-28761383E51F}"/>
              </a:ext>
            </a:extLst>
          </p:cNvPr>
          <p:cNvSpPr txBox="1">
            <a:spLocks/>
          </p:cNvSpPr>
          <p:nvPr/>
        </p:nvSpPr>
        <p:spPr>
          <a:xfrm>
            <a:off x="458319" y="1275890"/>
            <a:ext cx="4297047" cy="5653285"/>
          </a:xfrm>
          <a:prstGeom prst="rect">
            <a:avLst/>
          </a:prstGeom>
        </p:spPr>
        <p:txBody>
          <a:bodyPr spcFirstLastPara="1" wrap="square" lIns="91425" tIns="91425" rIns="91425" bIns="91425"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Font typeface="Arial" panose="020B0604020202020204" pitchFamily="34" charset="0"/>
              <a:buNone/>
            </a:pPr>
            <a:r>
              <a:rPr lang="en" sz="2000" b="1" dirty="0">
                <a:solidFill>
                  <a:schemeClr val="accent1"/>
                </a:solidFill>
              </a:rPr>
              <a:t>Home Page / Map View: </a:t>
            </a:r>
          </a:p>
          <a:p>
            <a:pPr marL="457200" indent="-323850">
              <a:spcBef>
                <a:spcPts val="1600"/>
              </a:spcBef>
              <a:buClr>
                <a:srgbClr val="000000"/>
              </a:buClr>
              <a:buSzPts val="1500"/>
              <a:buFont typeface="Arial" panose="020B0604020202020204" pitchFamily="34" charset="0"/>
              <a:buChar char="-"/>
            </a:pPr>
            <a:r>
              <a:rPr lang="en" sz="2000" dirty="0">
                <a:solidFill>
                  <a:schemeClr val="accent1"/>
                </a:solidFill>
              </a:rPr>
              <a:t>This page allows the current user of the application to visualize businesses in each available city by business category. The purpose of this page is a general overview of the distribution of business within each city represented in the dataset. If the prospective business owner has not chosen what type of business he wants to open, this map will help him understand the location of his future competitors, as well as their star ratings. </a:t>
            </a:r>
          </a:p>
        </p:txBody>
      </p:sp>
      <p:pic>
        <p:nvPicPr>
          <p:cNvPr id="32" name="Google Shape;93;p19">
            <a:extLst>
              <a:ext uri="{FF2B5EF4-FFF2-40B4-BE49-F238E27FC236}">
                <a16:creationId xmlns:a16="http://schemas.microsoft.com/office/drawing/2014/main" id="{7D7A3C38-6796-0841-8671-DA9D5797B861}"/>
              </a:ext>
            </a:extLst>
          </p:cNvPr>
          <p:cNvPicPr preferRelativeResize="0"/>
          <p:nvPr/>
        </p:nvPicPr>
        <p:blipFill>
          <a:blip r:embed="rId4">
            <a:alphaModFix/>
          </a:blip>
          <a:stretch>
            <a:fillRect/>
          </a:stretch>
        </p:blipFill>
        <p:spPr>
          <a:xfrm>
            <a:off x="4925528" y="1557879"/>
            <a:ext cx="6808153" cy="4369533"/>
          </a:xfrm>
          <a:prstGeom prst="rect">
            <a:avLst/>
          </a:prstGeom>
          <a:noFill/>
          <a:ln>
            <a:noFill/>
          </a:ln>
        </p:spPr>
      </p:pic>
      <p:sp>
        <p:nvSpPr>
          <p:cNvPr id="34" name="矩形 33">
            <a:extLst>
              <a:ext uri="{FF2B5EF4-FFF2-40B4-BE49-F238E27FC236}">
                <a16:creationId xmlns:a16="http://schemas.microsoft.com/office/drawing/2014/main" id="{C50535DF-2E16-D244-A0EF-2C09C4C41840}"/>
              </a:ext>
            </a:extLst>
          </p:cNvPr>
          <p:cNvSpPr/>
          <p:nvPr/>
        </p:nvSpPr>
        <p:spPr>
          <a:xfrm>
            <a:off x="422508" y="325082"/>
            <a:ext cx="3836562" cy="667362"/>
          </a:xfrm>
          <a:prstGeom prst="rect">
            <a:avLst/>
          </a:prstGeom>
        </p:spPr>
        <p:txBody>
          <a:bodyPr wrap="square">
            <a:spAutoFit/>
          </a:bodyPr>
          <a:lstStyle/>
          <a:p>
            <a:pPr>
              <a:lnSpc>
                <a:spcPct val="130000"/>
              </a:lnSpc>
            </a:pPr>
            <a:r>
              <a:rPr lang="en-US" altLang="zh-CN" sz="3200" b="1" dirty="0">
                <a:gradFill flip="none" rotWithShape="1">
                  <a:gsLst>
                    <a:gs pos="0">
                      <a:schemeClr val="accent1"/>
                    </a:gs>
                    <a:gs pos="100000">
                      <a:schemeClr val="accent1">
                        <a:lumMod val="60000"/>
                        <a:lumOff val="40000"/>
                      </a:schemeClr>
                    </a:gs>
                  </a:gsLst>
                  <a:lin ang="18900000" scaled="1"/>
                  <a:tileRect/>
                </a:gradFill>
                <a:latin typeface="+mj-lt"/>
              </a:rPr>
              <a:t>An App We Built</a:t>
            </a:r>
            <a:endParaRPr lang="zh-CN" altLang="en-US" sz="3200" b="1" dirty="0">
              <a:gradFill flip="none" rotWithShape="1">
                <a:gsLst>
                  <a:gs pos="0">
                    <a:schemeClr val="accent1"/>
                  </a:gs>
                  <a:gs pos="100000">
                    <a:schemeClr val="accent1">
                      <a:lumMod val="60000"/>
                      <a:lumOff val="40000"/>
                    </a:schemeClr>
                  </a:gs>
                </a:gsLst>
                <a:lin ang="18900000" scaled="1"/>
                <a:tileRect/>
              </a:gradFill>
              <a:latin typeface="+mj-lt"/>
            </a:endParaRPr>
          </a:p>
        </p:txBody>
      </p:sp>
    </p:spTree>
    <p:extLst>
      <p:ext uri="{BB962C8B-B14F-4D97-AF65-F5344CB8AC3E}">
        <p14:creationId xmlns:p14="http://schemas.microsoft.com/office/powerpoint/2010/main" val="38431080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椭圆 21"/>
          <p:cNvSpPr/>
          <p:nvPr/>
        </p:nvSpPr>
        <p:spPr>
          <a:xfrm>
            <a:off x="1630826" y="3996437"/>
            <a:ext cx="106096" cy="106096"/>
          </a:xfrm>
          <a:prstGeom prst="ellipse">
            <a:avLst/>
          </a:prstGeom>
          <a:solidFill>
            <a:schemeClr val="accent2">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cxnSp>
        <p:nvCxnSpPr>
          <p:cNvPr id="14" name="直接连接符 13"/>
          <p:cNvCxnSpPr/>
          <p:nvPr/>
        </p:nvCxnSpPr>
        <p:spPr>
          <a:xfrm>
            <a:off x="902608" y="1557879"/>
            <a:ext cx="2061029" cy="0"/>
          </a:xfrm>
          <a:prstGeom prst="line">
            <a:avLst/>
          </a:prstGeom>
          <a:ln w="19050" cap="rnd">
            <a:gradFill flip="none" rotWithShape="1">
              <a:gsLst>
                <a:gs pos="0">
                  <a:schemeClr val="accent1">
                    <a:lumMod val="20000"/>
                    <a:lumOff val="80000"/>
                    <a:alpha val="53000"/>
                  </a:schemeClr>
                </a:gs>
                <a:gs pos="100000">
                  <a:schemeClr val="accent1">
                    <a:lumMod val="20000"/>
                    <a:lumOff val="80000"/>
                    <a:alpha val="53000"/>
                  </a:schemeClr>
                </a:gs>
                <a:gs pos="50000">
                  <a:schemeClr val="accent1">
                    <a:lumMod val="20000"/>
                    <a:lumOff val="8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0" name="Pentagon 1">
            <a:extLst>
              <a:ext uri="{FF2B5EF4-FFF2-40B4-BE49-F238E27FC236}">
                <a16:creationId xmlns:a16="http://schemas.microsoft.com/office/drawing/2014/main" id="{1E8582DB-C19C-604E-9AA3-70AE65E66F97}"/>
              </a:ext>
            </a:extLst>
          </p:cNvPr>
          <p:cNvSpPr/>
          <p:nvPr/>
        </p:nvSpPr>
        <p:spPr>
          <a:xfrm>
            <a:off x="-4668" y="6441604"/>
            <a:ext cx="3060000" cy="400171"/>
          </a:xfrm>
          <a:prstGeom prst="homePlate">
            <a:avLst/>
          </a:prstGeom>
          <a:solidFill>
            <a:srgbClr val="75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bg1"/>
                </a:solidFill>
              </a:rPr>
              <a:t>   Introduction</a:t>
            </a:r>
          </a:p>
        </p:txBody>
      </p:sp>
      <p:grpSp>
        <p:nvGrpSpPr>
          <p:cNvPr id="61" name="组 19">
            <a:extLst>
              <a:ext uri="{FF2B5EF4-FFF2-40B4-BE49-F238E27FC236}">
                <a16:creationId xmlns:a16="http://schemas.microsoft.com/office/drawing/2014/main" id="{647A02C8-C5FD-C144-98A7-1F043283AECD}"/>
              </a:ext>
            </a:extLst>
          </p:cNvPr>
          <p:cNvGrpSpPr/>
          <p:nvPr/>
        </p:nvGrpSpPr>
        <p:grpSpPr>
          <a:xfrm>
            <a:off x="3040888" y="6456218"/>
            <a:ext cx="3060000" cy="401783"/>
            <a:chOff x="2569448" y="6781565"/>
            <a:chExt cx="2434889" cy="401783"/>
          </a:xfrm>
        </p:grpSpPr>
        <p:sp>
          <p:nvSpPr>
            <p:cNvPr id="62" name="Pentagon 37">
              <a:extLst>
                <a:ext uri="{FF2B5EF4-FFF2-40B4-BE49-F238E27FC236}">
                  <a16:creationId xmlns:a16="http://schemas.microsoft.com/office/drawing/2014/main" id="{7D65EF25-1306-8642-AE50-5D2F4EF4DF89}"/>
                </a:ext>
              </a:extLst>
            </p:cNvPr>
            <p:cNvSpPr/>
            <p:nvPr/>
          </p:nvSpPr>
          <p:spPr>
            <a:xfrm>
              <a:off x="2863032" y="6781566"/>
              <a:ext cx="2141305" cy="401782"/>
            </a:xfrm>
            <a:prstGeom prst="homePlate">
              <a:avLst/>
            </a:prstGeom>
            <a:solidFill>
              <a:srgbClr val="4755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A3132"/>
                </a:solidFill>
              </a:endParaRPr>
            </a:p>
          </p:txBody>
        </p:sp>
        <p:sp>
          <p:nvSpPr>
            <p:cNvPr id="63" name="Chevron 38">
              <a:extLst>
                <a:ext uri="{FF2B5EF4-FFF2-40B4-BE49-F238E27FC236}">
                  <a16:creationId xmlns:a16="http://schemas.microsoft.com/office/drawing/2014/main" id="{C246DA40-3780-594F-A4EE-8B294601F536}"/>
                </a:ext>
              </a:extLst>
            </p:cNvPr>
            <p:cNvSpPr/>
            <p:nvPr/>
          </p:nvSpPr>
          <p:spPr>
            <a:xfrm>
              <a:off x="2569448" y="6781565"/>
              <a:ext cx="853463" cy="401783"/>
            </a:xfrm>
            <a:prstGeom prst="chevron">
              <a:avLst/>
            </a:prstGeom>
            <a:solidFill>
              <a:srgbClr val="4755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A3132"/>
                </a:solidFill>
              </a:endParaRPr>
            </a:p>
          </p:txBody>
        </p:sp>
      </p:grpSp>
      <p:sp>
        <p:nvSpPr>
          <p:cNvPr id="64" name="文本框 28">
            <a:extLst>
              <a:ext uri="{FF2B5EF4-FFF2-40B4-BE49-F238E27FC236}">
                <a16:creationId xmlns:a16="http://schemas.microsoft.com/office/drawing/2014/main" id="{8C053245-CF28-D740-8BB5-0F255605D76C}"/>
              </a:ext>
            </a:extLst>
          </p:cNvPr>
          <p:cNvSpPr txBox="1"/>
          <p:nvPr/>
        </p:nvSpPr>
        <p:spPr>
          <a:xfrm>
            <a:off x="8207828" y="6488668"/>
            <a:ext cx="312906" cy="369332"/>
          </a:xfrm>
          <a:prstGeom prst="rect">
            <a:avLst/>
          </a:prstGeom>
          <a:noFill/>
        </p:spPr>
        <p:txBody>
          <a:bodyPr wrap="none" rtlCol="0">
            <a:spAutoFit/>
          </a:bodyPr>
          <a:lstStyle/>
          <a:p>
            <a:r>
              <a:rPr kumimoji="1" lang="en-US" altLang="zh-CN" dirty="0">
                <a:solidFill>
                  <a:schemeClr val="bg1"/>
                </a:solidFill>
              </a:rPr>
              <a:t>4</a:t>
            </a:r>
            <a:endParaRPr kumimoji="1" lang="zh-CN" altLang="en-US" dirty="0">
              <a:solidFill>
                <a:schemeClr val="bg1"/>
              </a:solidFill>
            </a:endParaRPr>
          </a:p>
        </p:txBody>
      </p:sp>
      <p:grpSp>
        <p:nvGrpSpPr>
          <p:cNvPr id="65" name="组 32">
            <a:extLst>
              <a:ext uri="{FF2B5EF4-FFF2-40B4-BE49-F238E27FC236}">
                <a16:creationId xmlns:a16="http://schemas.microsoft.com/office/drawing/2014/main" id="{04002356-AE5D-F245-9166-CE44F1E7FB79}"/>
              </a:ext>
            </a:extLst>
          </p:cNvPr>
          <p:cNvGrpSpPr/>
          <p:nvPr/>
        </p:nvGrpSpPr>
        <p:grpSpPr>
          <a:xfrm>
            <a:off x="6086444" y="6456218"/>
            <a:ext cx="3060000" cy="401783"/>
            <a:chOff x="2569448" y="6781565"/>
            <a:chExt cx="2434889" cy="401783"/>
          </a:xfrm>
        </p:grpSpPr>
        <p:sp>
          <p:nvSpPr>
            <p:cNvPr id="66" name="Pentagon 37">
              <a:extLst>
                <a:ext uri="{FF2B5EF4-FFF2-40B4-BE49-F238E27FC236}">
                  <a16:creationId xmlns:a16="http://schemas.microsoft.com/office/drawing/2014/main" id="{034EAB19-30C6-6A43-8CFE-DBA37EBB6D56}"/>
                </a:ext>
              </a:extLst>
            </p:cNvPr>
            <p:cNvSpPr/>
            <p:nvPr/>
          </p:nvSpPr>
          <p:spPr>
            <a:xfrm>
              <a:off x="2863032" y="6781566"/>
              <a:ext cx="2141305" cy="401782"/>
            </a:xfrm>
            <a:prstGeom prst="homePlate">
              <a:avLst/>
            </a:prstGeom>
            <a:solidFill>
              <a:srgbClr val="75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A3132"/>
                </a:solidFill>
              </a:endParaRPr>
            </a:p>
          </p:txBody>
        </p:sp>
        <p:sp>
          <p:nvSpPr>
            <p:cNvPr id="67" name="Chevron 38">
              <a:extLst>
                <a:ext uri="{FF2B5EF4-FFF2-40B4-BE49-F238E27FC236}">
                  <a16:creationId xmlns:a16="http://schemas.microsoft.com/office/drawing/2014/main" id="{A327A62D-14B4-2048-89B2-0AF0B95AB044}"/>
                </a:ext>
              </a:extLst>
            </p:cNvPr>
            <p:cNvSpPr/>
            <p:nvPr/>
          </p:nvSpPr>
          <p:spPr>
            <a:xfrm>
              <a:off x="2569448" y="6781565"/>
              <a:ext cx="853463" cy="401783"/>
            </a:xfrm>
            <a:prstGeom prst="chevron">
              <a:avLst/>
            </a:prstGeom>
            <a:solidFill>
              <a:srgbClr val="75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A3132"/>
                </a:solidFill>
              </a:endParaRPr>
            </a:p>
          </p:txBody>
        </p:sp>
      </p:grpSp>
      <p:grpSp>
        <p:nvGrpSpPr>
          <p:cNvPr id="68" name="组 35">
            <a:extLst>
              <a:ext uri="{FF2B5EF4-FFF2-40B4-BE49-F238E27FC236}">
                <a16:creationId xmlns:a16="http://schemas.microsoft.com/office/drawing/2014/main" id="{66ED3EFB-9B20-1B43-A88B-01DDC8A94189}"/>
              </a:ext>
            </a:extLst>
          </p:cNvPr>
          <p:cNvGrpSpPr/>
          <p:nvPr/>
        </p:nvGrpSpPr>
        <p:grpSpPr>
          <a:xfrm>
            <a:off x="9132000" y="6456218"/>
            <a:ext cx="3060000" cy="401783"/>
            <a:chOff x="2569448" y="6781565"/>
            <a:chExt cx="2434889" cy="401783"/>
          </a:xfrm>
        </p:grpSpPr>
        <p:sp>
          <p:nvSpPr>
            <p:cNvPr id="69" name="Pentagon 37">
              <a:extLst>
                <a:ext uri="{FF2B5EF4-FFF2-40B4-BE49-F238E27FC236}">
                  <a16:creationId xmlns:a16="http://schemas.microsoft.com/office/drawing/2014/main" id="{8F241832-0392-5D4B-BAA1-6BEA05893E8A}"/>
                </a:ext>
              </a:extLst>
            </p:cNvPr>
            <p:cNvSpPr/>
            <p:nvPr/>
          </p:nvSpPr>
          <p:spPr>
            <a:xfrm>
              <a:off x="2863032" y="6781566"/>
              <a:ext cx="2141305" cy="401782"/>
            </a:xfrm>
            <a:prstGeom prst="homePlate">
              <a:avLst/>
            </a:prstGeom>
            <a:solidFill>
              <a:srgbClr val="75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A3132"/>
                </a:solidFill>
              </a:endParaRPr>
            </a:p>
          </p:txBody>
        </p:sp>
        <p:sp>
          <p:nvSpPr>
            <p:cNvPr id="70" name="Chevron 38">
              <a:extLst>
                <a:ext uri="{FF2B5EF4-FFF2-40B4-BE49-F238E27FC236}">
                  <a16:creationId xmlns:a16="http://schemas.microsoft.com/office/drawing/2014/main" id="{52E72AE5-7FC9-0049-B8FF-CD4362A7C5E3}"/>
                </a:ext>
              </a:extLst>
            </p:cNvPr>
            <p:cNvSpPr/>
            <p:nvPr/>
          </p:nvSpPr>
          <p:spPr>
            <a:xfrm>
              <a:off x="2569448" y="6781565"/>
              <a:ext cx="853463" cy="401783"/>
            </a:xfrm>
            <a:prstGeom prst="chevron">
              <a:avLst/>
            </a:prstGeom>
            <a:solidFill>
              <a:srgbClr val="75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A3132"/>
                </a:solidFill>
              </a:endParaRPr>
            </a:p>
          </p:txBody>
        </p:sp>
      </p:grpSp>
      <p:sp>
        <p:nvSpPr>
          <p:cNvPr id="71" name="文本框 38">
            <a:extLst>
              <a:ext uri="{FF2B5EF4-FFF2-40B4-BE49-F238E27FC236}">
                <a16:creationId xmlns:a16="http://schemas.microsoft.com/office/drawing/2014/main" id="{82E636BB-63BE-5442-80E8-833F8570D6C8}"/>
              </a:ext>
            </a:extLst>
          </p:cNvPr>
          <p:cNvSpPr txBox="1"/>
          <p:nvPr/>
        </p:nvSpPr>
        <p:spPr>
          <a:xfrm>
            <a:off x="3595409" y="6499655"/>
            <a:ext cx="1417376" cy="369332"/>
          </a:xfrm>
          <a:prstGeom prst="rect">
            <a:avLst/>
          </a:prstGeom>
          <a:noFill/>
        </p:spPr>
        <p:txBody>
          <a:bodyPr wrap="none" rtlCol="0">
            <a:spAutoFit/>
          </a:bodyPr>
          <a:lstStyle/>
          <a:p>
            <a:r>
              <a:rPr kumimoji="1" lang="en-US" altLang="zh-CN" dirty="0">
                <a:solidFill>
                  <a:schemeClr val="bg1"/>
                </a:solidFill>
              </a:rPr>
              <a:t>App</a:t>
            </a:r>
            <a:r>
              <a:rPr kumimoji="1" lang="zh-CN" altLang="en-US" dirty="0">
                <a:solidFill>
                  <a:schemeClr val="bg1"/>
                </a:solidFill>
              </a:rPr>
              <a:t> </a:t>
            </a:r>
            <a:r>
              <a:rPr kumimoji="1" lang="en-US" altLang="zh-CN" dirty="0">
                <a:solidFill>
                  <a:schemeClr val="bg1"/>
                </a:solidFill>
              </a:rPr>
              <a:t>Demo</a:t>
            </a:r>
            <a:endParaRPr kumimoji="1" lang="zh-CN" altLang="en-US" dirty="0">
              <a:solidFill>
                <a:schemeClr val="bg1"/>
              </a:solidFill>
            </a:endParaRPr>
          </a:p>
        </p:txBody>
      </p:sp>
      <p:sp>
        <p:nvSpPr>
          <p:cNvPr id="72" name="文本框 39">
            <a:extLst>
              <a:ext uri="{FF2B5EF4-FFF2-40B4-BE49-F238E27FC236}">
                <a16:creationId xmlns:a16="http://schemas.microsoft.com/office/drawing/2014/main" id="{C969FDFA-CAC8-784E-8CA2-BBC4E762A1E5}"/>
              </a:ext>
            </a:extLst>
          </p:cNvPr>
          <p:cNvSpPr txBox="1"/>
          <p:nvPr/>
        </p:nvSpPr>
        <p:spPr>
          <a:xfrm>
            <a:off x="6359304" y="6484521"/>
            <a:ext cx="2068195" cy="369332"/>
          </a:xfrm>
          <a:prstGeom prst="rect">
            <a:avLst/>
          </a:prstGeom>
          <a:noFill/>
        </p:spPr>
        <p:txBody>
          <a:bodyPr wrap="none" rtlCol="0">
            <a:spAutoFit/>
          </a:bodyPr>
          <a:lstStyle/>
          <a:p>
            <a:r>
              <a:rPr kumimoji="1" lang="en-US" altLang="zh-CN" dirty="0">
                <a:solidFill>
                  <a:schemeClr val="bg1"/>
                </a:solidFill>
              </a:rPr>
              <a:t>Detailed</a:t>
            </a:r>
            <a:r>
              <a:rPr kumimoji="1" lang="zh-CN" altLang="en-US" dirty="0">
                <a:solidFill>
                  <a:schemeClr val="bg1"/>
                </a:solidFill>
              </a:rPr>
              <a:t> </a:t>
            </a:r>
            <a:r>
              <a:rPr kumimoji="1" lang="en-US" altLang="zh-CN" dirty="0">
                <a:solidFill>
                  <a:schemeClr val="bg1"/>
                </a:solidFill>
              </a:rPr>
              <a:t>Analysis</a:t>
            </a:r>
            <a:endParaRPr kumimoji="1" lang="zh-CN" altLang="en-US" dirty="0">
              <a:solidFill>
                <a:schemeClr val="bg1"/>
              </a:solidFill>
            </a:endParaRPr>
          </a:p>
        </p:txBody>
      </p:sp>
      <p:sp>
        <p:nvSpPr>
          <p:cNvPr id="73" name="文本框 40">
            <a:extLst>
              <a:ext uri="{FF2B5EF4-FFF2-40B4-BE49-F238E27FC236}">
                <a16:creationId xmlns:a16="http://schemas.microsoft.com/office/drawing/2014/main" id="{D0E96F2A-958C-FD47-843D-9AC88E5F644E}"/>
              </a:ext>
            </a:extLst>
          </p:cNvPr>
          <p:cNvSpPr txBox="1"/>
          <p:nvPr/>
        </p:nvSpPr>
        <p:spPr>
          <a:xfrm>
            <a:off x="9442646" y="6472443"/>
            <a:ext cx="1428596" cy="369332"/>
          </a:xfrm>
          <a:prstGeom prst="rect">
            <a:avLst/>
          </a:prstGeom>
          <a:noFill/>
        </p:spPr>
        <p:txBody>
          <a:bodyPr wrap="none" rtlCol="0">
            <a:spAutoFit/>
          </a:bodyPr>
          <a:lstStyle/>
          <a:p>
            <a:r>
              <a:rPr kumimoji="1" lang="en-US" altLang="zh-CN" dirty="0">
                <a:solidFill>
                  <a:schemeClr val="bg1"/>
                </a:solidFill>
              </a:rPr>
              <a:t>Conclusion</a:t>
            </a:r>
            <a:endParaRPr kumimoji="1" lang="zh-CN" altLang="en-US" dirty="0">
              <a:solidFill>
                <a:schemeClr val="bg1"/>
              </a:solidFill>
            </a:endParaRPr>
          </a:p>
        </p:txBody>
      </p:sp>
      <p:pic>
        <p:nvPicPr>
          <p:cNvPr id="74" name="Picture 39">
            <a:extLst>
              <a:ext uri="{FF2B5EF4-FFF2-40B4-BE49-F238E27FC236}">
                <a16:creationId xmlns:a16="http://schemas.microsoft.com/office/drawing/2014/main" id="{DF3175DA-5CF1-CC44-886C-5FF444C0E96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28871" y="6469387"/>
            <a:ext cx="399600" cy="399600"/>
          </a:xfrm>
          <a:prstGeom prst="rect">
            <a:avLst/>
          </a:prstGeom>
        </p:spPr>
      </p:pic>
      <p:pic>
        <p:nvPicPr>
          <p:cNvPr id="19" name="Google Shape;100;p20">
            <a:extLst>
              <a:ext uri="{FF2B5EF4-FFF2-40B4-BE49-F238E27FC236}">
                <a16:creationId xmlns:a16="http://schemas.microsoft.com/office/drawing/2014/main" id="{FC2DAA84-BBEC-2C46-9BC4-15DAA3371B63}"/>
              </a:ext>
            </a:extLst>
          </p:cNvPr>
          <p:cNvPicPr preferRelativeResize="0"/>
          <p:nvPr/>
        </p:nvPicPr>
        <p:blipFill>
          <a:blip r:embed="rId4">
            <a:alphaModFix/>
          </a:blip>
          <a:stretch>
            <a:fillRect/>
          </a:stretch>
        </p:blipFill>
        <p:spPr>
          <a:xfrm>
            <a:off x="315122" y="216423"/>
            <a:ext cx="11542643" cy="5813315"/>
          </a:xfrm>
          <a:prstGeom prst="rect">
            <a:avLst/>
          </a:prstGeom>
          <a:noFill/>
          <a:ln>
            <a:noFill/>
          </a:ln>
        </p:spPr>
      </p:pic>
    </p:spTree>
    <p:extLst>
      <p:ext uri="{BB962C8B-B14F-4D97-AF65-F5344CB8AC3E}">
        <p14:creationId xmlns:p14="http://schemas.microsoft.com/office/powerpoint/2010/main" val="33880261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椭圆 21"/>
          <p:cNvSpPr/>
          <p:nvPr/>
        </p:nvSpPr>
        <p:spPr>
          <a:xfrm>
            <a:off x="1630826" y="3996437"/>
            <a:ext cx="106096" cy="106096"/>
          </a:xfrm>
          <a:prstGeom prst="ellipse">
            <a:avLst/>
          </a:prstGeom>
          <a:solidFill>
            <a:schemeClr val="accent2">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cxnSp>
        <p:nvCxnSpPr>
          <p:cNvPr id="14" name="直接连接符 13"/>
          <p:cNvCxnSpPr/>
          <p:nvPr/>
        </p:nvCxnSpPr>
        <p:spPr>
          <a:xfrm>
            <a:off x="902608" y="1557879"/>
            <a:ext cx="2061029" cy="0"/>
          </a:xfrm>
          <a:prstGeom prst="line">
            <a:avLst/>
          </a:prstGeom>
          <a:ln w="19050" cap="rnd">
            <a:gradFill flip="none" rotWithShape="1">
              <a:gsLst>
                <a:gs pos="0">
                  <a:schemeClr val="accent1">
                    <a:lumMod val="20000"/>
                    <a:lumOff val="80000"/>
                    <a:alpha val="53000"/>
                  </a:schemeClr>
                </a:gs>
                <a:gs pos="100000">
                  <a:schemeClr val="accent1">
                    <a:lumMod val="20000"/>
                    <a:lumOff val="80000"/>
                    <a:alpha val="53000"/>
                  </a:schemeClr>
                </a:gs>
                <a:gs pos="50000">
                  <a:schemeClr val="accent1">
                    <a:lumMod val="20000"/>
                    <a:lumOff val="8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0" name="Pentagon 1">
            <a:extLst>
              <a:ext uri="{FF2B5EF4-FFF2-40B4-BE49-F238E27FC236}">
                <a16:creationId xmlns:a16="http://schemas.microsoft.com/office/drawing/2014/main" id="{1E8582DB-C19C-604E-9AA3-70AE65E66F97}"/>
              </a:ext>
            </a:extLst>
          </p:cNvPr>
          <p:cNvSpPr/>
          <p:nvPr/>
        </p:nvSpPr>
        <p:spPr>
          <a:xfrm>
            <a:off x="-4668" y="6441604"/>
            <a:ext cx="3060000" cy="400171"/>
          </a:xfrm>
          <a:prstGeom prst="homePlate">
            <a:avLst/>
          </a:prstGeom>
          <a:solidFill>
            <a:srgbClr val="75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bg1"/>
                </a:solidFill>
              </a:rPr>
              <a:t>   Introduction</a:t>
            </a:r>
          </a:p>
        </p:txBody>
      </p:sp>
      <p:grpSp>
        <p:nvGrpSpPr>
          <p:cNvPr id="61" name="组 19">
            <a:extLst>
              <a:ext uri="{FF2B5EF4-FFF2-40B4-BE49-F238E27FC236}">
                <a16:creationId xmlns:a16="http://schemas.microsoft.com/office/drawing/2014/main" id="{647A02C8-C5FD-C144-98A7-1F043283AECD}"/>
              </a:ext>
            </a:extLst>
          </p:cNvPr>
          <p:cNvGrpSpPr/>
          <p:nvPr/>
        </p:nvGrpSpPr>
        <p:grpSpPr>
          <a:xfrm>
            <a:off x="3040888" y="6456218"/>
            <a:ext cx="3060000" cy="401783"/>
            <a:chOff x="2569448" y="6781565"/>
            <a:chExt cx="2434889" cy="401783"/>
          </a:xfrm>
        </p:grpSpPr>
        <p:sp>
          <p:nvSpPr>
            <p:cNvPr id="62" name="Pentagon 37">
              <a:extLst>
                <a:ext uri="{FF2B5EF4-FFF2-40B4-BE49-F238E27FC236}">
                  <a16:creationId xmlns:a16="http://schemas.microsoft.com/office/drawing/2014/main" id="{7D65EF25-1306-8642-AE50-5D2F4EF4DF89}"/>
                </a:ext>
              </a:extLst>
            </p:cNvPr>
            <p:cNvSpPr/>
            <p:nvPr/>
          </p:nvSpPr>
          <p:spPr>
            <a:xfrm>
              <a:off x="2863032" y="6781566"/>
              <a:ext cx="2141305" cy="401782"/>
            </a:xfrm>
            <a:prstGeom prst="homePlate">
              <a:avLst/>
            </a:prstGeom>
            <a:solidFill>
              <a:srgbClr val="4755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A3132"/>
                </a:solidFill>
              </a:endParaRPr>
            </a:p>
          </p:txBody>
        </p:sp>
        <p:sp>
          <p:nvSpPr>
            <p:cNvPr id="63" name="Chevron 38">
              <a:extLst>
                <a:ext uri="{FF2B5EF4-FFF2-40B4-BE49-F238E27FC236}">
                  <a16:creationId xmlns:a16="http://schemas.microsoft.com/office/drawing/2014/main" id="{C246DA40-3780-594F-A4EE-8B294601F536}"/>
                </a:ext>
              </a:extLst>
            </p:cNvPr>
            <p:cNvSpPr/>
            <p:nvPr/>
          </p:nvSpPr>
          <p:spPr>
            <a:xfrm>
              <a:off x="2569448" y="6781565"/>
              <a:ext cx="853463" cy="401783"/>
            </a:xfrm>
            <a:prstGeom prst="chevron">
              <a:avLst/>
            </a:prstGeom>
            <a:solidFill>
              <a:srgbClr val="4755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A3132"/>
                </a:solidFill>
              </a:endParaRPr>
            </a:p>
          </p:txBody>
        </p:sp>
      </p:grpSp>
      <p:sp>
        <p:nvSpPr>
          <p:cNvPr id="64" name="文本框 28">
            <a:extLst>
              <a:ext uri="{FF2B5EF4-FFF2-40B4-BE49-F238E27FC236}">
                <a16:creationId xmlns:a16="http://schemas.microsoft.com/office/drawing/2014/main" id="{8C053245-CF28-D740-8BB5-0F255605D76C}"/>
              </a:ext>
            </a:extLst>
          </p:cNvPr>
          <p:cNvSpPr txBox="1"/>
          <p:nvPr/>
        </p:nvSpPr>
        <p:spPr>
          <a:xfrm>
            <a:off x="8207828" y="6488668"/>
            <a:ext cx="312906" cy="369332"/>
          </a:xfrm>
          <a:prstGeom prst="rect">
            <a:avLst/>
          </a:prstGeom>
          <a:noFill/>
        </p:spPr>
        <p:txBody>
          <a:bodyPr wrap="none" rtlCol="0">
            <a:spAutoFit/>
          </a:bodyPr>
          <a:lstStyle/>
          <a:p>
            <a:r>
              <a:rPr kumimoji="1" lang="en-US" altLang="zh-CN" dirty="0">
                <a:solidFill>
                  <a:schemeClr val="bg1"/>
                </a:solidFill>
              </a:rPr>
              <a:t>4</a:t>
            </a:r>
            <a:endParaRPr kumimoji="1" lang="zh-CN" altLang="en-US" dirty="0">
              <a:solidFill>
                <a:schemeClr val="bg1"/>
              </a:solidFill>
            </a:endParaRPr>
          </a:p>
        </p:txBody>
      </p:sp>
      <p:grpSp>
        <p:nvGrpSpPr>
          <p:cNvPr id="65" name="组 32">
            <a:extLst>
              <a:ext uri="{FF2B5EF4-FFF2-40B4-BE49-F238E27FC236}">
                <a16:creationId xmlns:a16="http://schemas.microsoft.com/office/drawing/2014/main" id="{04002356-AE5D-F245-9166-CE44F1E7FB79}"/>
              </a:ext>
            </a:extLst>
          </p:cNvPr>
          <p:cNvGrpSpPr/>
          <p:nvPr/>
        </p:nvGrpSpPr>
        <p:grpSpPr>
          <a:xfrm>
            <a:off x="6086444" y="6456218"/>
            <a:ext cx="3060000" cy="401783"/>
            <a:chOff x="2569448" y="6781565"/>
            <a:chExt cx="2434889" cy="401783"/>
          </a:xfrm>
        </p:grpSpPr>
        <p:sp>
          <p:nvSpPr>
            <p:cNvPr id="66" name="Pentagon 37">
              <a:extLst>
                <a:ext uri="{FF2B5EF4-FFF2-40B4-BE49-F238E27FC236}">
                  <a16:creationId xmlns:a16="http://schemas.microsoft.com/office/drawing/2014/main" id="{034EAB19-30C6-6A43-8CFE-DBA37EBB6D56}"/>
                </a:ext>
              </a:extLst>
            </p:cNvPr>
            <p:cNvSpPr/>
            <p:nvPr/>
          </p:nvSpPr>
          <p:spPr>
            <a:xfrm>
              <a:off x="2863032" y="6781566"/>
              <a:ext cx="2141305" cy="401782"/>
            </a:xfrm>
            <a:prstGeom prst="homePlate">
              <a:avLst/>
            </a:prstGeom>
            <a:solidFill>
              <a:srgbClr val="75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A3132"/>
                </a:solidFill>
              </a:endParaRPr>
            </a:p>
          </p:txBody>
        </p:sp>
        <p:sp>
          <p:nvSpPr>
            <p:cNvPr id="67" name="Chevron 38">
              <a:extLst>
                <a:ext uri="{FF2B5EF4-FFF2-40B4-BE49-F238E27FC236}">
                  <a16:creationId xmlns:a16="http://schemas.microsoft.com/office/drawing/2014/main" id="{A327A62D-14B4-2048-89B2-0AF0B95AB044}"/>
                </a:ext>
              </a:extLst>
            </p:cNvPr>
            <p:cNvSpPr/>
            <p:nvPr/>
          </p:nvSpPr>
          <p:spPr>
            <a:xfrm>
              <a:off x="2569448" y="6781565"/>
              <a:ext cx="853463" cy="401783"/>
            </a:xfrm>
            <a:prstGeom prst="chevron">
              <a:avLst/>
            </a:prstGeom>
            <a:solidFill>
              <a:srgbClr val="75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A3132"/>
                </a:solidFill>
              </a:endParaRPr>
            </a:p>
          </p:txBody>
        </p:sp>
      </p:grpSp>
      <p:grpSp>
        <p:nvGrpSpPr>
          <p:cNvPr id="68" name="组 35">
            <a:extLst>
              <a:ext uri="{FF2B5EF4-FFF2-40B4-BE49-F238E27FC236}">
                <a16:creationId xmlns:a16="http://schemas.microsoft.com/office/drawing/2014/main" id="{66ED3EFB-9B20-1B43-A88B-01DDC8A94189}"/>
              </a:ext>
            </a:extLst>
          </p:cNvPr>
          <p:cNvGrpSpPr/>
          <p:nvPr/>
        </p:nvGrpSpPr>
        <p:grpSpPr>
          <a:xfrm>
            <a:off x="9132000" y="6456218"/>
            <a:ext cx="3060000" cy="401783"/>
            <a:chOff x="2569448" y="6781565"/>
            <a:chExt cx="2434889" cy="401783"/>
          </a:xfrm>
        </p:grpSpPr>
        <p:sp>
          <p:nvSpPr>
            <p:cNvPr id="69" name="Pentagon 37">
              <a:extLst>
                <a:ext uri="{FF2B5EF4-FFF2-40B4-BE49-F238E27FC236}">
                  <a16:creationId xmlns:a16="http://schemas.microsoft.com/office/drawing/2014/main" id="{8F241832-0392-5D4B-BAA1-6BEA05893E8A}"/>
                </a:ext>
              </a:extLst>
            </p:cNvPr>
            <p:cNvSpPr/>
            <p:nvPr/>
          </p:nvSpPr>
          <p:spPr>
            <a:xfrm>
              <a:off x="2863032" y="6781566"/>
              <a:ext cx="2141305" cy="401782"/>
            </a:xfrm>
            <a:prstGeom prst="homePlate">
              <a:avLst/>
            </a:prstGeom>
            <a:solidFill>
              <a:srgbClr val="75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A3132"/>
                </a:solidFill>
              </a:endParaRPr>
            </a:p>
          </p:txBody>
        </p:sp>
        <p:sp>
          <p:nvSpPr>
            <p:cNvPr id="70" name="Chevron 38">
              <a:extLst>
                <a:ext uri="{FF2B5EF4-FFF2-40B4-BE49-F238E27FC236}">
                  <a16:creationId xmlns:a16="http://schemas.microsoft.com/office/drawing/2014/main" id="{52E72AE5-7FC9-0049-B8FF-CD4362A7C5E3}"/>
                </a:ext>
              </a:extLst>
            </p:cNvPr>
            <p:cNvSpPr/>
            <p:nvPr/>
          </p:nvSpPr>
          <p:spPr>
            <a:xfrm>
              <a:off x="2569448" y="6781565"/>
              <a:ext cx="853463" cy="401783"/>
            </a:xfrm>
            <a:prstGeom prst="chevron">
              <a:avLst/>
            </a:prstGeom>
            <a:solidFill>
              <a:srgbClr val="75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A3132"/>
                </a:solidFill>
              </a:endParaRPr>
            </a:p>
          </p:txBody>
        </p:sp>
      </p:grpSp>
      <p:sp>
        <p:nvSpPr>
          <p:cNvPr id="71" name="文本框 38">
            <a:extLst>
              <a:ext uri="{FF2B5EF4-FFF2-40B4-BE49-F238E27FC236}">
                <a16:creationId xmlns:a16="http://schemas.microsoft.com/office/drawing/2014/main" id="{82E636BB-63BE-5442-80E8-833F8570D6C8}"/>
              </a:ext>
            </a:extLst>
          </p:cNvPr>
          <p:cNvSpPr txBox="1"/>
          <p:nvPr/>
        </p:nvSpPr>
        <p:spPr>
          <a:xfrm>
            <a:off x="3595409" y="6499655"/>
            <a:ext cx="1417376" cy="369332"/>
          </a:xfrm>
          <a:prstGeom prst="rect">
            <a:avLst/>
          </a:prstGeom>
          <a:noFill/>
        </p:spPr>
        <p:txBody>
          <a:bodyPr wrap="none" rtlCol="0">
            <a:spAutoFit/>
          </a:bodyPr>
          <a:lstStyle/>
          <a:p>
            <a:r>
              <a:rPr kumimoji="1" lang="en-US" altLang="zh-CN" dirty="0">
                <a:solidFill>
                  <a:schemeClr val="bg1"/>
                </a:solidFill>
              </a:rPr>
              <a:t>App</a:t>
            </a:r>
            <a:r>
              <a:rPr kumimoji="1" lang="zh-CN" altLang="en-US" dirty="0">
                <a:solidFill>
                  <a:schemeClr val="bg1"/>
                </a:solidFill>
              </a:rPr>
              <a:t> </a:t>
            </a:r>
            <a:r>
              <a:rPr kumimoji="1" lang="en-US" altLang="zh-CN" dirty="0">
                <a:solidFill>
                  <a:schemeClr val="bg1"/>
                </a:solidFill>
              </a:rPr>
              <a:t>Demo</a:t>
            </a:r>
            <a:endParaRPr kumimoji="1" lang="zh-CN" altLang="en-US" dirty="0">
              <a:solidFill>
                <a:schemeClr val="bg1"/>
              </a:solidFill>
            </a:endParaRPr>
          </a:p>
        </p:txBody>
      </p:sp>
      <p:sp>
        <p:nvSpPr>
          <p:cNvPr id="72" name="文本框 39">
            <a:extLst>
              <a:ext uri="{FF2B5EF4-FFF2-40B4-BE49-F238E27FC236}">
                <a16:creationId xmlns:a16="http://schemas.microsoft.com/office/drawing/2014/main" id="{C969FDFA-CAC8-784E-8CA2-BBC4E762A1E5}"/>
              </a:ext>
            </a:extLst>
          </p:cNvPr>
          <p:cNvSpPr txBox="1"/>
          <p:nvPr/>
        </p:nvSpPr>
        <p:spPr>
          <a:xfrm>
            <a:off x="6359304" y="6484521"/>
            <a:ext cx="2068195" cy="369332"/>
          </a:xfrm>
          <a:prstGeom prst="rect">
            <a:avLst/>
          </a:prstGeom>
          <a:noFill/>
        </p:spPr>
        <p:txBody>
          <a:bodyPr wrap="none" rtlCol="0">
            <a:spAutoFit/>
          </a:bodyPr>
          <a:lstStyle/>
          <a:p>
            <a:r>
              <a:rPr kumimoji="1" lang="en-US" altLang="zh-CN" dirty="0">
                <a:solidFill>
                  <a:schemeClr val="bg1"/>
                </a:solidFill>
              </a:rPr>
              <a:t>Detailed</a:t>
            </a:r>
            <a:r>
              <a:rPr kumimoji="1" lang="zh-CN" altLang="en-US" dirty="0">
                <a:solidFill>
                  <a:schemeClr val="bg1"/>
                </a:solidFill>
              </a:rPr>
              <a:t> </a:t>
            </a:r>
            <a:r>
              <a:rPr kumimoji="1" lang="en-US" altLang="zh-CN" dirty="0">
                <a:solidFill>
                  <a:schemeClr val="bg1"/>
                </a:solidFill>
              </a:rPr>
              <a:t>Analysis</a:t>
            </a:r>
            <a:endParaRPr kumimoji="1" lang="zh-CN" altLang="en-US" dirty="0">
              <a:solidFill>
                <a:schemeClr val="bg1"/>
              </a:solidFill>
            </a:endParaRPr>
          </a:p>
        </p:txBody>
      </p:sp>
      <p:sp>
        <p:nvSpPr>
          <p:cNvPr id="73" name="文本框 40">
            <a:extLst>
              <a:ext uri="{FF2B5EF4-FFF2-40B4-BE49-F238E27FC236}">
                <a16:creationId xmlns:a16="http://schemas.microsoft.com/office/drawing/2014/main" id="{D0E96F2A-958C-FD47-843D-9AC88E5F644E}"/>
              </a:ext>
            </a:extLst>
          </p:cNvPr>
          <p:cNvSpPr txBox="1"/>
          <p:nvPr/>
        </p:nvSpPr>
        <p:spPr>
          <a:xfrm>
            <a:off x="9442646" y="6472443"/>
            <a:ext cx="1428596" cy="369332"/>
          </a:xfrm>
          <a:prstGeom prst="rect">
            <a:avLst/>
          </a:prstGeom>
          <a:noFill/>
        </p:spPr>
        <p:txBody>
          <a:bodyPr wrap="none" rtlCol="0">
            <a:spAutoFit/>
          </a:bodyPr>
          <a:lstStyle/>
          <a:p>
            <a:r>
              <a:rPr kumimoji="1" lang="en-US" altLang="zh-CN" dirty="0">
                <a:solidFill>
                  <a:schemeClr val="bg1"/>
                </a:solidFill>
              </a:rPr>
              <a:t>Conclusion</a:t>
            </a:r>
            <a:endParaRPr kumimoji="1" lang="zh-CN" altLang="en-US" dirty="0">
              <a:solidFill>
                <a:schemeClr val="bg1"/>
              </a:solidFill>
            </a:endParaRPr>
          </a:p>
        </p:txBody>
      </p:sp>
      <p:pic>
        <p:nvPicPr>
          <p:cNvPr id="74" name="Picture 39">
            <a:extLst>
              <a:ext uri="{FF2B5EF4-FFF2-40B4-BE49-F238E27FC236}">
                <a16:creationId xmlns:a16="http://schemas.microsoft.com/office/drawing/2014/main" id="{DF3175DA-5CF1-CC44-886C-5FF444C0E96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28871" y="6469387"/>
            <a:ext cx="399600" cy="399600"/>
          </a:xfrm>
          <a:prstGeom prst="rect">
            <a:avLst/>
          </a:prstGeom>
        </p:spPr>
      </p:pic>
      <p:pic>
        <p:nvPicPr>
          <p:cNvPr id="20" name="Google Shape;106;p21">
            <a:extLst>
              <a:ext uri="{FF2B5EF4-FFF2-40B4-BE49-F238E27FC236}">
                <a16:creationId xmlns:a16="http://schemas.microsoft.com/office/drawing/2014/main" id="{4577E3C8-B125-1B48-8107-11B37569109D}"/>
              </a:ext>
            </a:extLst>
          </p:cNvPr>
          <p:cNvPicPr preferRelativeResize="0"/>
          <p:nvPr/>
        </p:nvPicPr>
        <p:blipFill>
          <a:blip r:embed="rId4">
            <a:alphaModFix/>
          </a:blip>
          <a:stretch>
            <a:fillRect/>
          </a:stretch>
        </p:blipFill>
        <p:spPr>
          <a:xfrm>
            <a:off x="243401" y="1541653"/>
            <a:ext cx="7606748" cy="4540293"/>
          </a:xfrm>
          <a:prstGeom prst="rect">
            <a:avLst/>
          </a:prstGeom>
          <a:noFill/>
          <a:ln>
            <a:noFill/>
          </a:ln>
        </p:spPr>
      </p:pic>
      <p:sp>
        <p:nvSpPr>
          <p:cNvPr id="21" name="Google Shape;105;p21">
            <a:extLst>
              <a:ext uri="{FF2B5EF4-FFF2-40B4-BE49-F238E27FC236}">
                <a16:creationId xmlns:a16="http://schemas.microsoft.com/office/drawing/2014/main" id="{C23DF9B8-30A2-4A4C-8FBC-B8AE5D59BC8D}"/>
              </a:ext>
            </a:extLst>
          </p:cNvPr>
          <p:cNvSpPr txBox="1">
            <a:spLocks/>
          </p:cNvSpPr>
          <p:nvPr/>
        </p:nvSpPr>
        <p:spPr>
          <a:xfrm>
            <a:off x="8145226" y="1557879"/>
            <a:ext cx="3852600" cy="3416400"/>
          </a:xfrm>
          <a:prstGeom prst="rect">
            <a:avLst/>
          </a:prstGeom>
        </p:spPr>
        <p:txBody>
          <a:bodyPr spcFirstLastPara="1" wrap="square" lIns="91425" tIns="91425" rIns="91425" bIns="91425"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Font typeface="Arial" panose="020B0604020202020204" pitchFamily="34" charset="0"/>
              <a:buNone/>
            </a:pPr>
            <a:r>
              <a:rPr lang="en" sz="2600" dirty="0">
                <a:solidFill>
                  <a:schemeClr val="accent1"/>
                </a:solidFill>
              </a:rPr>
              <a:t>City Wide Rating and Review Count Distribution:</a:t>
            </a:r>
          </a:p>
          <a:p>
            <a:pPr marL="457200" indent="-304800">
              <a:spcBef>
                <a:spcPts val="1600"/>
              </a:spcBef>
              <a:buClr>
                <a:srgbClr val="000000"/>
              </a:buClr>
              <a:buSzPts val="1200"/>
              <a:buFont typeface="Arial" panose="020B0604020202020204" pitchFamily="34" charset="0"/>
              <a:buChar char="-"/>
            </a:pPr>
            <a:endParaRPr lang="en" sz="2300" dirty="0">
              <a:solidFill>
                <a:schemeClr val="accent1"/>
              </a:solidFill>
            </a:endParaRPr>
          </a:p>
          <a:p>
            <a:pPr marL="457200" indent="-304800">
              <a:spcBef>
                <a:spcPts val="1600"/>
              </a:spcBef>
              <a:buClr>
                <a:srgbClr val="000000"/>
              </a:buClr>
              <a:buSzPts val="1200"/>
              <a:buFont typeface="Arial" panose="020B0604020202020204" pitchFamily="34" charset="0"/>
              <a:buChar char="-"/>
            </a:pPr>
            <a:r>
              <a:rPr lang="en" sz="2300" dirty="0">
                <a:solidFill>
                  <a:schemeClr val="accent1"/>
                </a:solidFill>
              </a:rPr>
              <a:t>After viewing the location of competitive business </a:t>
            </a:r>
          </a:p>
        </p:txBody>
      </p:sp>
      <p:sp>
        <p:nvSpPr>
          <p:cNvPr id="23" name="矩形 22">
            <a:extLst>
              <a:ext uri="{FF2B5EF4-FFF2-40B4-BE49-F238E27FC236}">
                <a16:creationId xmlns:a16="http://schemas.microsoft.com/office/drawing/2014/main" id="{9EDEC591-1983-FD4D-86C0-B64F6B52527A}"/>
              </a:ext>
            </a:extLst>
          </p:cNvPr>
          <p:cNvSpPr/>
          <p:nvPr/>
        </p:nvSpPr>
        <p:spPr>
          <a:xfrm>
            <a:off x="422508" y="325082"/>
            <a:ext cx="3836562" cy="667362"/>
          </a:xfrm>
          <a:prstGeom prst="rect">
            <a:avLst/>
          </a:prstGeom>
        </p:spPr>
        <p:txBody>
          <a:bodyPr wrap="square">
            <a:spAutoFit/>
          </a:bodyPr>
          <a:lstStyle/>
          <a:p>
            <a:pPr>
              <a:lnSpc>
                <a:spcPct val="130000"/>
              </a:lnSpc>
            </a:pPr>
            <a:r>
              <a:rPr lang="en-US" altLang="zh-CN" sz="3200" b="1" dirty="0">
                <a:gradFill flip="none" rotWithShape="1">
                  <a:gsLst>
                    <a:gs pos="0">
                      <a:schemeClr val="accent1"/>
                    </a:gs>
                    <a:gs pos="100000">
                      <a:schemeClr val="accent1">
                        <a:lumMod val="60000"/>
                        <a:lumOff val="40000"/>
                      </a:schemeClr>
                    </a:gs>
                  </a:gsLst>
                  <a:lin ang="18900000" scaled="1"/>
                  <a:tileRect/>
                </a:gradFill>
                <a:latin typeface="+mj-lt"/>
              </a:rPr>
              <a:t>An App We Built</a:t>
            </a:r>
            <a:endParaRPr lang="zh-CN" altLang="en-US" sz="3200" b="1" dirty="0">
              <a:gradFill flip="none" rotWithShape="1">
                <a:gsLst>
                  <a:gs pos="0">
                    <a:schemeClr val="accent1"/>
                  </a:gs>
                  <a:gs pos="100000">
                    <a:schemeClr val="accent1">
                      <a:lumMod val="60000"/>
                      <a:lumOff val="40000"/>
                    </a:schemeClr>
                  </a:gs>
                </a:gsLst>
                <a:lin ang="18900000" scaled="1"/>
                <a:tileRect/>
              </a:gradFill>
              <a:latin typeface="+mj-lt"/>
            </a:endParaRPr>
          </a:p>
        </p:txBody>
      </p:sp>
    </p:spTree>
    <p:extLst>
      <p:ext uri="{BB962C8B-B14F-4D97-AF65-F5344CB8AC3E}">
        <p14:creationId xmlns:p14="http://schemas.microsoft.com/office/powerpoint/2010/main" val="40855264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椭圆 21"/>
          <p:cNvSpPr/>
          <p:nvPr/>
        </p:nvSpPr>
        <p:spPr>
          <a:xfrm>
            <a:off x="1630826" y="3996437"/>
            <a:ext cx="106096" cy="106096"/>
          </a:xfrm>
          <a:prstGeom prst="ellipse">
            <a:avLst/>
          </a:prstGeom>
          <a:solidFill>
            <a:schemeClr val="accent2">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cxnSp>
        <p:nvCxnSpPr>
          <p:cNvPr id="14" name="直接连接符 13"/>
          <p:cNvCxnSpPr/>
          <p:nvPr/>
        </p:nvCxnSpPr>
        <p:spPr>
          <a:xfrm>
            <a:off x="902608" y="1557879"/>
            <a:ext cx="2061029" cy="0"/>
          </a:xfrm>
          <a:prstGeom prst="line">
            <a:avLst/>
          </a:prstGeom>
          <a:ln w="19050" cap="rnd">
            <a:gradFill flip="none" rotWithShape="1">
              <a:gsLst>
                <a:gs pos="0">
                  <a:schemeClr val="accent1">
                    <a:lumMod val="20000"/>
                    <a:lumOff val="80000"/>
                    <a:alpha val="53000"/>
                  </a:schemeClr>
                </a:gs>
                <a:gs pos="100000">
                  <a:schemeClr val="accent1">
                    <a:lumMod val="20000"/>
                    <a:lumOff val="80000"/>
                    <a:alpha val="53000"/>
                  </a:schemeClr>
                </a:gs>
                <a:gs pos="50000">
                  <a:schemeClr val="accent1">
                    <a:lumMod val="20000"/>
                    <a:lumOff val="8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0" name="Pentagon 1">
            <a:extLst>
              <a:ext uri="{FF2B5EF4-FFF2-40B4-BE49-F238E27FC236}">
                <a16:creationId xmlns:a16="http://schemas.microsoft.com/office/drawing/2014/main" id="{1E8582DB-C19C-604E-9AA3-70AE65E66F97}"/>
              </a:ext>
            </a:extLst>
          </p:cNvPr>
          <p:cNvSpPr/>
          <p:nvPr/>
        </p:nvSpPr>
        <p:spPr>
          <a:xfrm>
            <a:off x="-4668" y="6441604"/>
            <a:ext cx="3060000" cy="400171"/>
          </a:xfrm>
          <a:prstGeom prst="homePlate">
            <a:avLst/>
          </a:prstGeom>
          <a:solidFill>
            <a:srgbClr val="75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bg1"/>
                </a:solidFill>
              </a:rPr>
              <a:t>   Introduction</a:t>
            </a:r>
          </a:p>
        </p:txBody>
      </p:sp>
      <p:grpSp>
        <p:nvGrpSpPr>
          <p:cNvPr id="61" name="组 19">
            <a:extLst>
              <a:ext uri="{FF2B5EF4-FFF2-40B4-BE49-F238E27FC236}">
                <a16:creationId xmlns:a16="http://schemas.microsoft.com/office/drawing/2014/main" id="{647A02C8-C5FD-C144-98A7-1F043283AECD}"/>
              </a:ext>
            </a:extLst>
          </p:cNvPr>
          <p:cNvGrpSpPr/>
          <p:nvPr/>
        </p:nvGrpSpPr>
        <p:grpSpPr>
          <a:xfrm>
            <a:off x="3040888" y="6456218"/>
            <a:ext cx="3060000" cy="401783"/>
            <a:chOff x="2569448" y="6781565"/>
            <a:chExt cx="2434889" cy="401783"/>
          </a:xfrm>
        </p:grpSpPr>
        <p:sp>
          <p:nvSpPr>
            <p:cNvPr id="62" name="Pentagon 37">
              <a:extLst>
                <a:ext uri="{FF2B5EF4-FFF2-40B4-BE49-F238E27FC236}">
                  <a16:creationId xmlns:a16="http://schemas.microsoft.com/office/drawing/2014/main" id="{7D65EF25-1306-8642-AE50-5D2F4EF4DF89}"/>
                </a:ext>
              </a:extLst>
            </p:cNvPr>
            <p:cNvSpPr/>
            <p:nvPr/>
          </p:nvSpPr>
          <p:spPr>
            <a:xfrm>
              <a:off x="2863032" y="6781566"/>
              <a:ext cx="2141305" cy="401782"/>
            </a:xfrm>
            <a:prstGeom prst="homePlate">
              <a:avLst/>
            </a:prstGeom>
            <a:solidFill>
              <a:srgbClr val="4755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A3132"/>
                </a:solidFill>
              </a:endParaRPr>
            </a:p>
          </p:txBody>
        </p:sp>
        <p:sp>
          <p:nvSpPr>
            <p:cNvPr id="63" name="Chevron 38">
              <a:extLst>
                <a:ext uri="{FF2B5EF4-FFF2-40B4-BE49-F238E27FC236}">
                  <a16:creationId xmlns:a16="http://schemas.microsoft.com/office/drawing/2014/main" id="{C246DA40-3780-594F-A4EE-8B294601F536}"/>
                </a:ext>
              </a:extLst>
            </p:cNvPr>
            <p:cNvSpPr/>
            <p:nvPr/>
          </p:nvSpPr>
          <p:spPr>
            <a:xfrm>
              <a:off x="2569448" y="6781565"/>
              <a:ext cx="853463" cy="401783"/>
            </a:xfrm>
            <a:prstGeom prst="chevron">
              <a:avLst/>
            </a:prstGeom>
            <a:solidFill>
              <a:srgbClr val="4755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A3132"/>
                </a:solidFill>
              </a:endParaRPr>
            </a:p>
          </p:txBody>
        </p:sp>
      </p:grpSp>
      <p:sp>
        <p:nvSpPr>
          <p:cNvPr id="64" name="文本框 28">
            <a:extLst>
              <a:ext uri="{FF2B5EF4-FFF2-40B4-BE49-F238E27FC236}">
                <a16:creationId xmlns:a16="http://schemas.microsoft.com/office/drawing/2014/main" id="{8C053245-CF28-D740-8BB5-0F255605D76C}"/>
              </a:ext>
            </a:extLst>
          </p:cNvPr>
          <p:cNvSpPr txBox="1"/>
          <p:nvPr/>
        </p:nvSpPr>
        <p:spPr>
          <a:xfrm>
            <a:off x="8207828" y="6488668"/>
            <a:ext cx="312906" cy="369332"/>
          </a:xfrm>
          <a:prstGeom prst="rect">
            <a:avLst/>
          </a:prstGeom>
          <a:noFill/>
        </p:spPr>
        <p:txBody>
          <a:bodyPr wrap="none" rtlCol="0">
            <a:spAutoFit/>
          </a:bodyPr>
          <a:lstStyle/>
          <a:p>
            <a:r>
              <a:rPr kumimoji="1" lang="en-US" altLang="zh-CN" dirty="0">
                <a:solidFill>
                  <a:schemeClr val="bg1"/>
                </a:solidFill>
              </a:rPr>
              <a:t>4</a:t>
            </a:r>
            <a:endParaRPr kumimoji="1" lang="zh-CN" altLang="en-US" dirty="0">
              <a:solidFill>
                <a:schemeClr val="bg1"/>
              </a:solidFill>
            </a:endParaRPr>
          </a:p>
        </p:txBody>
      </p:sp>
      <p:grpSp>
        <p:nvGrpSpPr>
          <p:cNvPr id="65" name="组 32">
            <a:extLst>
              <a:ext uri="{FF2B5EF4-FFF2-40B4-BE49-F238E27FC236}">
                <a16:creationId xmlns:a16="http://schemas.microsoft.com/office/drawing/2014/main" id="{04002356-AE5D-F245-9166-CE44F1E7FB79}"/>
              </a:ext>
            </a:extLst>
          </p:cNvPr>
          <p:cNvGrpSpPr/>
          <p:nvPr/>
        </p:nvGrpSpPr>
        <p:grpSpPr>
          <a:xfrm>
            <a:off x="6086444" y="6456218"/>
            <a:ext cx="3060000" cy="401783"/>
            <a:chOff x="2569448" y="6781565"/>
            <a:chExt cx="2434889" cy="401783"/>
          </a:xfrm>
        </p:grpSpPr>
        <p:sp>
          <p:nvSpPr>
            <p:cNvPr id="66" name="Pentagon 37">
              <a:extLst>
                <a:ext uri="{FF2B5EF4-FFF2-40B4-BE49-F238E27FC236}">
                  <a16:creationId xmlns:a16="http://schemas.microsoft.com/office/drawing/2014/main" id="{034EAB19-30C6-6A43-8CFE-DBA37EBB6D56}"/>
                </a:ext>
              </a:extLst>
            </p:cNvPr>
            <p:cNvSpPr/>
            <p:nvPr/>
          </p:nvSpPr>
          <p:spPr>
            <a:xfrm>
              <a:off x="2863032" y="6781566"/>
              <a:ext cx="2141305" cy="401782"/>
            </a:xfrm>
            <a:prstGeom prst="homePlate">
              <a:avLst/>
            </a:prstGeom>
            <a:solidFill>
              <a:srgbClr val="75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A3132"/>
                </a:solidFill>
              </a:endParaRPr>
            </a:p>
          </p:txBody>
        </p:sp>
        <p:sp>
          <p:nvSpPr>
            <p:cNvPr id="67" name="Chevron 38">
              <a:extLst>
                <a:ext uri="{FF2B5EF4-FFF2-40B4-BE49-F238E27FC236}">
                  <a16:creationId xmlns:a16="http://schemas.microsoft.com/office/drawing/2014/main" id="{A327A62D-14B4-2048-89B2-0AF0B95AB044}"/>
                </a:ext>
              </a:extLst>
            </p:cNvPr>
            <p:cNvSpPr/>
            <p:nvPr/>
          </p:nvSpPr>
          <p:spPr>
            <a:xfrm>
              <a:off x="2569448" y="6781565"/>
              <a:ext cx="853463" cy="401783"/>
            </a:xfrm>
            <a:prstGeom prst="chevron">
              <a:avLst/>
            </a:prstGeom>
            <a:solidFill>
              <a:srgbClr val="75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A3132"/>
                </a:solidFill>
              </a:endParaRPr>
            </a:p>
          </p:txBody>
        </p:sp>
      </p:grpSp>
      <p:grpSp>
        <p:nvGrpSpPr>
          <p:cNvPr id="68" name="组 35">
            <a:extLst>
              <a:ext uri="{FF2B5EF4-FFF2-40B4-BE49-F238E27FC236}">
                <a16:creationId xmlns:a16="http://schemas.microsoft.com/office/drawing/2014/main" id="{66ED3EFB-9B20-1B43-A88B-01DDC8A94189}"/>
              </a:ext>
            </a:extLst>
          </p:cNvPr>
          <p:cNvGrpSpPr/>
          <p:nvPr/>
        </p:nvGrpSpPr>
        <p:grpSpPr>
          <a:xfrm>
            <a:off x="9132000" y="6456218"/>
            <a:ext cx="3060000" cy="401783"/>
            <a:chOff x="2569448" y="6781565"/>
            <a:chExt cx="2434889" cy="401783"/>
          </a:xfrm>
        </p:grpSpPr>
        <p:sp>
          <p:nvSpPr>
            <p:cNvPr id="69" name="Pentagon 37">
              <a:extLst>
                <a:ext uri="{FF2B5EF4-FFF2-40B4-BE49-F238E27FC236}">
                  <a16:creationId xmlns:a16="http://schemas.microsoft.com/office/drawing/2014/main" id="{8F241832-0392-5D4B-BAA1-6BEA05893E8A}"/>
                </a:ext>
              </a:extLst>
            </p:cNvPr>
            <p:cNvSpPr/>
            <p:nvPr/>
          </p:nvSpPr>
          <p:spPr>
            <a:xfrm>
              <a:off x="2863032" y="6781566"/>
              <a:ext cx="2141305" cy="401782"/>
            </a:xfrm>
            <a:prstGeom prst="homePlate">
              <a:avLst/>
            </a:prstGeom>
            <a:solidFill>
              <a:srgbClr val="75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A3132"/>
                </a:solidFill>
              </a:endParaRPr>
            </a:p>
          </p:txBody>
        </p:sp>
        <p:sp>
          <p:nvSpPr>
            <p:cNvPr id="70" name="Chevron 38">
              <a:extLst>
                <a:ext uri="{FF2B5EF4-FFF2-40B4-BE49-F238E27FC236}">
                  <a16:creationId xmlns:a16="http://schemas.microsoft.com/office/drawing/2014/main" id="{52E72AE5-7FC9-0049-B8FF-CD4362A7C5E3}"/>
                </a:ext>
              </a:extLst>
            </p:cNvPr>
            <p:cNvSpPr/>
            <p:nvPr/>
          </p:nvSpPr>
          <p:spPr>
            <a:xfrm>
              <a:off x="2569448" y="6781565"/>
              <a:ext cx="853463" cy="401783"/>
            </a:xfrm>
            <a:prstGeom prst="chevron">
              <a:avLst/>
            </a:prstGeom>
            <a:solidFill>
              <a:srgbClr val="75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A3132"/>
                </a:solidFill>
              </a:endParaRPr>
            </a:p>
          </p:txBody>
        </p:sp>
      </p:grpSp>
      <p:sp>
        <p:nvSpPr>
          <p:cNvPr id="71" name="文本框 38">
            <a:extLst>
              <a:ext uri="{FF2B5EF4-FFF2-40B4-BE49-F238E27FC236}">
                <a16:creationId xmlns:a16="http://schemas.microsoft.com/office/drawing/2014/main" id="{82E636BB-63BE-5442-80E8-833F8570D6C8}"/>
              </a:ext>
            </a:extLst>
          </p:cNvPr>
          <p:cNvSpPr txBox="1"/>
          <p:nvPr/>
        </p:nvSpPr>
        <p:spPr>
          <a:xfrm>
            <a:off x="3595409" y="6499655"/>
            <a:ext cx="1417376" cy="369332"/>
          </a:xfrm>
          <a:prstGeom prst="rect">
            <a:avLst/>
          </a:prstGeom>
          <a:noFill/>
        </p:spPr>
        <p:txBody>
          <a:bodyPr wrap="none" rtlCol="0">
            <a:spAutoFit/>
          </a:bodyPr>
          <a:lstStyle/>
          <a:p>
            <a:r>
              <a:rPr kumimoji="1" lang="en-US" altLang="zh-CN" dirty="0">
                <a:solidFill>
                  <a:schemeClr val="bg1"/>
                </a:solidFill>
              </a:rPr>
              <a:t>App</a:t>
            </a:r>
            <a:r>
              <a:rPr kumimoji="1" lang="zh-CN" altLang="en-US" dirty="0">
                <a:solidFill>
                  <a:schemeClr val="bg1"/>
                </a:solidFill>
              </a:rPr>
              <a:t> </a:t>
            </a:r>
            <a:r>
              <a:rPr kumimoji="1" lang="en-US" altLang="zh-CN" dirty="0">
                <a:solidFill>
                  <a:schemeClr val="bg1"/>
                </a:solidFill>
              </a:rPr>
              <a:t>Demo</a:t>
            </a:r>
            <a:endParaRPr kumimoji="1" lang="zh-CN" altLang="en-US" dirty="0">
              <a:solidFill>
                <a:schemeClr val="bg1"/>
              </a:solidFill>
            </a:endParaRPr>
          </a:p>
        </p:txBody>
      </p:sp>
      <p:sp>
        <p:nvSpPr>
          <p:cNvPr id="72" name="文本框 39">
            <a:extLst>
              <a:ext uri="{FF2B5EF4-FFF2-40B4-BE49-F238E27FC236}">
                <a16:creationId xmlns:a16="http://schemas.microsoft.com/office/drawing/2014/main" id="{C969FDFA-CAC8-784E-8CA2-BBC4E762A1E5}"/>
              </a:ext>
            </a:extLst>
          </p:cNvPr>
          <p:cNvSpPr txBox="1"/>
          <p:nvPr/>
        </p:nvSpPr>
        <p:spPr>
          <a:xfrm>
            <a:off x="6359304" y="6484521"/>
            <a:ext cx="2068195" cy="369332"/>
          </a:xfrm>
          <a:prstGeom prst="rect">
            <a:avLst/>
          </a:prstGeom>
          <a:noFill/>
        </p:spPr>
        <p:txBody>
          <a:bodyPr wrap="none" rtlCol="0">
            <a:spAutoFit/>
          </a:bodyPr>
          <a:lstStyle/>
          <a:p>
            <a:r>
              <a:rPr kumimoji="1" lang="en-US" altLang="zh-CN" dirty="0">
                <a:solidFill>
                  <a:schemeClr val="bg1"/>
                </a:solidFill>
              </a:rPr>
              <a:t>Detailed</a:t>
            </a:r>
            <a:r>
              <a:rPr kumimoji="1" lang="zh-CN" altLang="en-US" dirty="0">
                <a:solidFill>
                  <a:schemeClr val="bg1"/>
                </a:solidFill>
              </a:rPr>
              <a:t> </a:t>
            </a:r>
            <a:r>
              <a:rPr kumimoji="1" lang="en-US" altLang="zh-CN" dirty="0">
                <a:solidFill>
                  <a:schemeClr val="bg1"/>
                </a:solidFill>
              </a:rPr>
              <a:t>Analysis</a:t>
            </a:r>
            <a:endParaRPr kumimoji="1" lang="zh-CN" altLang="en-US" dirty="0">
              <a:solidFill>
                <a:schemeClr val="bg1"/>
              </a:solidFill>
            </a:endParaRPr>
          </a:p>
        </p:txBody>
      </p:sp>
      <p:sp>
        <p:nvSpPr>
          <p:cNvPr id="73" name="文本框 40">
            <a:extLst>
              <a:ext uri="{FF2B5EF4-FFF2-40B4-BE49-F238E27FC236}">
                <a16:creationId xmlns:a16="http://schemas.microsoft.com/office/drawing/2014/main" id="{D0E96F2A-958C-FD47-843D-9AC88E5F644E}"/>
              </a:ext>
            </a:extLst>
          </p:cNvPr>
          <p:cNvSpPr txBox="1"/>
          <p:nvPr/>
        </p:nvSpPr>
        <p:spPr>
          <a:xfrm>
            <a:off x="9442646" y="6472443"/>
            <a:ext cx="1428596" cy="369332"/>
          </a:xfrm>
          <a:prstGeom prst="rect">
            <a:avLst/>
          </a:prstGeom>
          <a:noFill/>
        </p:spPr>
        <p:txBody>
          <a:bodyPr wrap="none" rtlCol="0">
            <a:spAutoFit/>
          </a:bodyPr>
          <a:lstStyle/>
          <a:p>
            <a:r>
              <a:rPr kumimoji="1" lang="en-US" altLang="zh-CN" dirty="0">
                <a:solidFill>
                  <a:schemeClr val="bg1"/>
                </a:solidFill>
              </a:rPr>
              <a:t>Conclusion</a:t>
            </a:r>
            <a:endParaRPr kumimoji="1" lang="zh-CN" altLang="en-US" dirty="0">
              <a:solidFill>
                <a:schemeClr val="bg1"/>
              </a:solidFill>
            </a:endParaRPr>
          </a:p>
        </p:txBody>
      </p:sp>
      <p:pic>
        <p:nvPicPr>
          <p:cNvPr id="74" name="Picture 39">
            <a:extLst>
              <a:ext uri="{FF2B5EF4-FFF2-40B4-BE49-F238E27FC236}">
                <a16:creationId xmlns:a16="http://schemas.microsoft.com/office/drawing/2014/main" id="{DF3175DA-5CF1-CC44-886C-5FF444C0E96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28871" y="6469387"/>
            <a:ext cx="399600" cy="399600"/>
          </a:xfrm>
          <a:prstGeom prst="rect">
            <a:avLst/>
          </a:prstGeom>
        </p:spPr>
      </p:pic>
      <p:pic>
        <p:nvPicPr>
          <p:cNvPr id="20" name="Google Shape;113;p22">
            <a:extLst>
              <a:ext uri="{FF2B5EF4-FFF2-40B4-BE49-F238E27FC236}">
                <a16:creationId xmlns:a16="http://schemas.microsoft.com/office/drawing/2014/main" id="{0FDAEDED-4AA8-8442-84C0-F7C71C6E4000}"/>
              </a:ext>
            </a:extLst>
          </p:cNvPr>
          <p:cNvPicPr preferRelativeResize="0"/>
          <p:nvPr/>
        </p:nvPicPr>
        <p:blipFill>
          <a:blip r:embed="rId4">
            <a:alphaModFix/>
          </a:blip>
          <a:stretch>
            <a:fillRect/>
          </a:stretch>
        </p:blipFill>
        <p:spPr>
          <a:xfrm>
            <a:off x="311426" y="500184"/>
            <a:ext cx="11569148" cy="5558665"/>
          </a:xfrm>
          <a:prstGeom prst="rect">
            <a:avLst/>
          </a:prstGeom>
          <a:noFill/>
          <a:ln>
            <a:noFill/>
          </a:ln>
        </p:spPr>
      </p:pic>
    </p:spTree>
    <p:extLst>
      <p:ext uri="{BB962C8B-B14F-4D97-AF65-F5344CB8AC3E}">
        <p14:creationId xmlns:p14="http://schemas.microsoft.com/office/powerpoint/2010/main" val="4797557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椭圆 21"/>
          <p:cNvSpPr/>
          <p:nvPr/>
        </p:nvSpPr>
        <p:spPr>
          <a:xfrm>
            <a:off x="1630826" y="3996437"/>
            <a:ext cx="106096" cy="106096"/>
          </a:xfrm>
          <a:prstGeom prst="ellipse">
            <a:avLst/>
          </a:prstGeom>
          <a:solidFill>
            <a:schemeClr val="accent2">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cxnSp>
        <p:nvCxnSpPr>
          <p:cNvPr id="14" name="直接连接符 13"/>
          <p:cNvCxnSpPr/>
          <p:nvPr/>
        </p:nvCxnSpPr>
        <p:spPr>
          <a:xfrm>
            <a:off x="902608" y="1557879"/>
            <a:ext cx="2061029" cy="0"/>
          </a:xfrm>
          <a:prstGeom prst="line">
            <a:avLst/>
          </a:prstGeom>
          <a:ln w="19050" cap="rnd">
            <a:gradFill flip="none" rotWithShape="1">
              <a:gsLst>
                <a:gs pos="0">
                  <a:schemeClr val="accent1">
                    <a:lumMod val="20000"/>
                    <a:lumOff val="80000"/>
                    <a:alpha val="53000"/>
                  </a:schemeClr>
                </a:gs>
                <a:gs pos="100000">
                  <a:schemeClr val="accent1">
                    <a:lumMod val="20000"/>
                    <a:lumOff val="80000"/>
                    <a:alpha val="53000"/>
                  </a:schemeClr>
                </a:gs>
                <a:gs pos="50000">
                  <a:schemeClr val="accent1">
                    <a:lumMod val="20000"/>
                    <a:lumOff val="8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0" name="Pentagon 1">
            <a:extLst>
              <a:ext uri="{FF2B5EF4-FFF2-40B4-BE49-F238E27FC236}">
                <a16:creationId xmlns:a16="http://schemas.microsoft.com/office/drawing/2014/main" id="{1E8582DB-C19C-604E-9AA3-70AE65E66F97}"/>
              </a:ext>
            </a:extLst>
          </p:cNvPr>
          <p:cNvSpPr/>
          <p:nvPr/>
        </p:nvSpPr>
        <p:spPr>
          <a:xfrm>
            <a:off x="-4668" y="6441604"/>
            <a:ext cx="3060000" cy="400171"/>
          </a:xfrm>
          <a:prstGeom prst="homePlate">
            <a:avLst/>
          </a:prstGeom>
          <a:solidFill>
            <a:srgbClr val="75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bg1"/>
                </a:solidFill>
              </a:rPr>
              <a:t>   Introduction</a:t>
            </a:r>
          </a:p>
        </p:txBody>
      </p:sp>
      <p:grpSp>
        <p:nvGrpSpPr>
          <p:cNvPr id="61" name="组 19">
            <a:extLst>
              <a:ext uri="{FF2B5EF4-FFF2-40B4-BE49-F238E27FC236}">
                <a16:creationId xmlns:a16="http://schemas.microsoft.com/office/drawing/2014/main" id="{647A02C8-C5FD-C144-98A7-1F043283AECD}"/>
              </a:ext>
            </a:extLst>
          </p:cNvPr>
          <p:cNvGrpSpPr/>
          <p:nvPr/>
        </p:nvGrpSpPr>
        <p:grpSpPr>
          <a:xfrm>
            <a:off x="3040888" y="6456218"/>
            <a:ext cx="3060000" cy="401783"/>
            <a:chOff x="2569448" y="6781565"/>
            <a:chExt cx="2434889" cy="401783"/>
          </a:xfrm>
        </p:grpSpPr>
        <p:sp>
          <p:nvSpPr>
            <p:cNvPr id="62" name="Pentagon 37">
              <a:extLst>
                <a:ext uri="{FF2B5EF4-FFF2-40B4-BE49-F238E27FC236}">
                  <a16:creationId xmlns:a16="http://schemas.microsoft.com/office/drawing/2014/main" id="{7D65EF25-1306-8642-AE50-5D2F4EF4DF89}"/>
                </a:ext>
              </a:extLst>
            </p:cNvPr>
            <p:cNvSpPr/>
            <p:nvPr/>
          </p:nvSpPr>
          <p:spPr>
            <a:xfrm>
              <a:off x="2863032" y="6781566"/>
              <a:ext cx="2141305" cy="401782"/>
            </a:xfrm>
            <a:prstGeom prst="homePlate">
              <a:avLst/>
            </a:prstGeom>
            <a:solidFill>
              <a:srgbClr val="4755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A3132"/>
                </a:solidFill>
              </a:endParaRPr>
            </a:p>
          </p:txBody>
        </p:sp>
        <p:sp>
          <p:nvSpPr>
            <p:cNvPr id="63" name="Chevron 38">
              <a:extLst>
                <a:ext uri="{FF2B5EF4-FFF2-40B4-BE49-F238E27FC236}">
                  <a16:creationId xmlns:a16="http://schemas.microsoft.com/office/drawing/2014/main" id="{C246DA40-3780-594F-A4EE-8B294601F536}"/>
                </a:ext>
              </a:extLst>
            </p:cNvPr>
            <p:cNvSpPr/>
            <p:nvPr/>
          </p:nvSpPr>
          <p:spPr>
            <a:xfrm>
              <a:off x="2569448" y="6781565"/>
              <a:ext cx="853463" cy="401783"/>
            </a:xfrm>
            <a:prstGeom prst="chevron">
              <a:avLst/>
            </a:prstGeom>
            <a:solidFill>
              <a:srgbClr val="4755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A3132"/>
                </a:solidFill>
              </a:endParaRPr>
            </a:p>
          </p:txBody>
        </p:sp>
      </p:grpSp>
      <p:sp>
        <p:nvSpPr>
          <p:cNvPr id="64" name="文本框 28">
            <a:extLst>
              <a:ext uri="{FF2B5EF4-FFF2-40B4-BE49-F238E27FC236}">
                <a16:creationId xmlns:a16="http://schemas.microsoft.com/office/drawing/2014/main" id="{8C053245-CF28-D740-8BB5-0F255605D76C}"/>
              </a:ext>
            </a:extLst>
          </p:cNvPr>
          <p:cNvSpPr txBox="1"/>
          <p:nvPr/>
        </p:nvSpPr>
        <p:spPr>
          <a:xfrm>
            <a:off x="8207828" y="6488668"/>
            <a:ext cx="312906" cy="369332"/>
          </a:xfrm>
          <a:prstGeom prst="rect">
            <a:avLst/>
          </a:prstGeom>
          <a:noFill/>
        </p:spPr>
        <p:txBody>
          <a:bodyPr wrap="none" rtlCol="0">
            <a:spAutoFit/>
          </a:bodyPr>
          <a:lstStyle/>
          <a:p>
            <a:r>
              <a:rPr kumimoji="1" lang="en-US" altLang="zh-CN" dirty="0">
                <a:solidFill>
                  <a:schemeClr val="bg1"/>
                </a:solidFill>
              </a:rPr>
              <a:t>4</a:t>
            </a:r>
            <a:endParaRPr kumimoji="1" lang="zh-CN" altLang="en-US" dirty="0">
              <a:solidFill>
                <a:schemeClr val="bg1"/>
              </a:solidFill>
            </a:endParaRPr>
          </a:p>
        </p:txBody>
      </p:sp>
      <p:grpSp>
        <p:nvGrpSpPr>
          <p:cNvPr id="65" name="组 32">
            <a:extLst>
              <a:ext uri="{FF2B5EF4-FFF2-40B4-BE49-F238E27FC236}">
                <a16:creationId xmlns:a16="http://schemas.microsoft.com/office/drawing/2014/main" id="{04002356-AE5D-F245-9166-CE44F1E7FB79}"/>
              </a:ext>
            </a:extLst>
          </p:cNvPr>
          <p:cNvGrpSpPr/>
          <p:nvPr/>
        </p:nvGrpSpPr>
        <p:grpSpPr>
          <a:xfrm>
            <a:off x="6086444" y="6456218"/>
            <a:ext cx="3060000" cy="401783"/>
            <a:chOff x="2569448" y="6781565"/>
            <a:chExt cx="2434889" cy="401783"/>
          </a:xfrm>
        </p:grpSpPr>
        <p:sp>
          <p:nvSpPr>
            <p:cNvPr id="66" name="Pentagon 37">
              <a:extLst>
                <a:ext uri="{FF2B5EF4-FFF2-40B4-BE49-F238E27FC236}">
                  <a16:creationId xmlns:a16="http://schemas.microsoft.com/office/drawing/2014/main" id="{034EAB19-30C6-6A43-8CFE-DBA37EBB6D56}"/>
                </a:ext>
              </a:extLst>
            </p:cNvPr>
            <p:cNvSpPr/>
            <p:nvPr/>
          </p:nvSpPr>
          <p:spPr>
            <a:xfrm>
              <a:off x="2863032" y="6781566"/>
              <a:ext cx="2141305" cy="401782"/>
            </a:xfrm>
            <a:prstGeom prst="homePlate">
              <a:avLst/>
            </a:prstGeom>
            <a:solidFill>
              <a:srgbClr val="75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A3132"/>
                </a:solidFill>
              </a:endParaRPr>
            </a:p>
          </p:txBody>
        </p:sp>
        <p:sp>
          <p:nvSpPr>
            <p:cNvPr id="67" name="Chevron 38">
              <a:extLst>
                <a:ext uri="{FF2B5EF4-FFF2-40B4-BE49-F238E27FC236}">
                  <a16:creationId xmlns:a16="http://schemas.microsoft.com/office/drawing/2014/main" id="{A327A62D-14B4-2048-89B2-0AF0B95AB044}"/>
                </a:ext>
              </a:extLst>
            </p:cNvPr>
            <p:cNvSpPr/>
            <p:nvPr/>
          </p:nvSpPr>
          <p:spPr>
            <a:xfrm>
              <a:off x="2569448" y="6781565"/>
              <a:ext cx="853463" cy="401783"/>
            </a:xfrm>
            <a:prstGeom prst="chevron">
              <a:avLst/>
            </a:prstGeom>
            <a:solidFill>
              <a:srgbClr val="75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A3132"/>
                </a:solidFill>
              </a:endParaRPr>
            </a:p>
          </p:txBody>
        </p:sp>
      </p:grpSp>
      <p:grpSp>
        <p:nvGrpSpPr>
          <p:cNvPr id="68" name="组 35">
            <a:extLst>
              <a:ext uri="{FF2B5EF4-FFF2-40B4-BE49-F238E27FC236}">
                <a16:creationId xmlns:a16="http://schemas.microsoft.com/office/drawing/2014/main" id="{66ED3EFB-9B20-1B43-A88B-01DDC8A94189}"/>
              </a:ext>
            </a:extLst>
          </p:cNvPr>
          <p:cNvGrpSpPr/>
          <p:nvPr/>
        </p:nvGrpSpPr>
        <p:grpSpPr>
          <a:xfrm>
            <a:off x="9132000" y="6456218"/>
            <a:ext cx="3060000" cy="401783"/>
            <a:chOff x="2569448" y="6781565"/>
            <a:chExt cx="2434889" cy="401783"/>
          </a:xfrm>
        </p:grpSpPr>
        <p:sp>
          <p:nvSpPr>
            <p:cNvPr id="69" name="Pentagon 37">
              <a:extLst>
                <a:ext uri="{FF2B5EF4-FFF2-40B4-BE49-F238E27FC236}">
                  <a16:creationId xmlns:a16="http://schemas.microsoft.com/office/drawing/2014/main" id="{8F241832-0392-5D4B-BAA1-6BEA05893E8A}"/>
                </a:ext>
              </a:extLst>
            </p:cNvPr>
            <p:cNvSpPr/>
            <p:nvPr/>
          </p:nvSpPr>
          <p:spPr>
            <a:xfrm>
              <a:off x="2863032" y="6781566"/>
              <a:ext cx="2141305" cy="401782"/>
            </a:xfrm>
            <a:prstGeom prst="homePlate">
              <a:avLst/>
            </a:prstGeom>
            <a:solidFill>
              <a:srgbClr val="75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A3132"/>
                </a:solidFill>
              </a:endParaRPr>
            </a:p>
          </p:txBody>
        </p:sp>
        <p:sp>
          <p:nvSpPr>
            <p:cNvPr id="70" name="Chevron 38">
              <a:extLst>
                <a:ext uri="{FF2B5EF4-FFF2-40B4-BE49-F238E27FC236}">
                  <a16:creationId xmlns:a16="http://schemas.microsoft.com/office/drawing/2014/main" id="{52E72AE5-7FC9-0049-B8FF-CD4362A7C5E3}"/>
                </a:ext>
              </a:extLst>
            </p:cNvPr>
            <p:cNvSpPr/>
            <p:nvPr/>
          </p:nvSpPr>
          <p:spPr>
            <a:xfrm>
              <a:off x="2569448" y="6781565"/>
              <a:ext cx="853463" cy="401783"/>
            </a:xfrm>
            <a:prstGeom prst="chevron">
              <a:avLst/>
            </a:prstGeom>
            <a:solidFill>
              <a:srgbClr val="75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A3132"/>
                </a:solidFill>
              </a:endParaRPr>
            </a:p>
          </p:txBody>
        </p:sp>
      </p:grpSp>
      <p:sp>
        <p:nvSpPr>
          <p:cNvPr id="71" name="文本框 38">
            <a:extLst>
              <a:ext uri="{FF2B5EF4-FFF2-40B4-BE49-F238E27FC236}">
                <a16:creationId xmlns:a16="http://schemas.microsoft.com/office/drawing/2014/main" id="{82E636BB-63BE-5442-80E8-833F8570D6C8}"/>
              </a:ext>
            </a:extLst>
          </p:cNvPr>
          <p:cNvSpPr txBox="1"/>
          <p:nvPr/>
        </p:nvSpPr>
        <p:spPr>
          <a:xfrm>
            <a:off x="3595409" y="6499655"/>
            <a:ext cx="1417376" cy="369332"/>
          </a:xfrm>
          <a:prstGeom prst="rect">
            <a:avLst/>
          </a:prstGeom>
          <a:noFill/>
        </p:spPr>
        <p:txBody>
          <a:bodyPr wrap="none" rtlCol="0">
            <a:spAutoFit/>
          </a:bodyPr>
          <a:lstStyle/>
          <a:p>
            <a:r>
              <a:rPr kumimoji="1" lang="en-US" altLang="zh-CN" dirty="0">
                <a:solidFill>
                  <a:schemeClr val="bg1"/>
                </a:solidFill>
              </a:rPr>
              <a:t>App</a:t>
            </a:r>
            <a:r>
              <a:rPr kumimoji="1" lang="zh-CN" altLang="en-US" dirty="0">
                <a:solidFill>
                  <a:schemeClr val="bg1"/>
                </a:solidFill>
              </a:rPr>
              <a:t> </a:t>
            </a:r>
            <a:r>
              <a:rPr kumimoji="1" lang="en-US" altLang="zh-CN" dirty="0">
                <a:solidFill>
                  <a:schemeClr val="bg1"/>
                </a:solidFill>
              </a:rPr>
              <a:t>Demo</a:t>
            </a:r>
            <a:endParaRPr kumimoji="1" lang="zh-CN" altLang="en-US" dirty="0">
              <a:solidFill>
                <a:schemeClr val="bg1"/>
              </a:solidFill>
            </a:endParaRPr>
          </a:p>
        </p:txBody>
      </p:sp>
      <p:sp>
        <p:nvSpPr>
          <p:cNvPr id="72" name="文本框 39">
            <a:extLst>
              <a:ext uri="{FF2B5EF4-FFF2-40B4-BE49-F238E27FC236}">
                <a16:creationId xmlns:a16="http://schemas.microsoft.com/office/drawing/2014/main" id="{C969FDFA-CAC8-784E-8CA2-BBC4E762A1E5}"/>
              </a:ext>
            </a:extLst>
          </p:cNvPr>
          <p:cNvSpPr txBox="1"/>
          <p:nvPr/>
        </p:nvSpPr>
        <p:spPr>
          <a:xfrm>
            <a:off x="6359304" y="6484521"/>
            <a:ext cx="2068195" cy="369332"/>
          </a:xfrm>
          <a:prstGeom prst="rect">
            <a:avLst/>
          </a:prstGeom>
          <a:noFill/>
        </p:spPr>
        <p:txBody>
          <a:bodyPr wrap="none" rtlCol="0">
            <a:spAutoFit/>
          </a:bodyPr>
          <a:lstStyle/>
          <a:p>
            <a:r>
              <a:rPr kumimoji="1" lang="en-US" altLang="zh-CN" dirty="0">
                <a:solidFill>
                  <a:schemeClr val="bg1"/>
                </a:solidFill>
              </a:rPr>
              <a:t>Detailed</a:t>
            </a:r>
            <a:r>
              <a:rPr kumimoji="1" lang="zh-CN" altLang="en-US" dirty="0">
                <a:solidFill>
                  <a:schemeClr val="bg1"/>
                </a:solidFill>
              </a:rPr>
              <a:t> </a:t>
            </a:r>
            <a:r>
              <a:rPr kumimoji="1" lang="en-US" altLang="zh-CN" dirty="0">
                <a:solidFill>
                  <a:schemeClr val="bg1"/>
                </a:solidFill>
              </a:rPr>
              <a:t>Analysis</a:t>
            </a:r>
            <a:endParaRPr kumimoji="1" lang="zh-CN" altLang="en-US" dirty="0">
              <a:solidFill>
                <a:schemeClr val="bg1"/>
              </a:solidFill>
            </a:endParaRPr>
          </a:p>
        </p:txBody>
      </p:sp>
      <p:sp>
        <p:nvSpPr>
          <p:cNvPr id="73" name="文本框 40">
            <a:extLst>
              <a:ext uri="{FF2B5EF4-FFF2-40B4-BE49-F238E27FC236}">
                <a16:creationId xmlns:a16="http://schemas.microsoft.com/office/drawing/2014/main" id="{D0E96F2A-958C-FD47-843D-9AC88E5F644E}"/>
              </a:ext>
            </a:extLst>
          </p:cNvPr>
          <p:cNvSpPr txBox="1"/>
          <p:nvPr/>
        </p:nvSpPr>
        <p:spPr>
          <a:xfrm>
            <a:off x="9442646" y="6472443"/>
            <a:ext cx="1428596" cy="369332"/>
          </a:xfrm>
          <a:prstGeom prst="rect">
            <a:avLst/>
          </a:prstGeom>
          <a:noFill/>
        </p:spPr>
        <p:txBody>
          <a:bodyPr wrap="none" rtlCol="0">
            <a:spAutoFit/>
          </a:bodyPr>
          <a:lstStyle/>
          <a:p>
            <a:r>
              <a:rPr kumimoji="1" lang="en-US" altLang="zh-CN" dirty="0">
                <a:solidFill>
                  <a:schemeClr val="bg1"/>
                </a:solidFill>
              </a:rPr>
              <a:t>Conclusion</a:t>
            </a:r>
            <a:endParaRPr kumimoji="1" lang="zh-CN" altLang="en-US" dirty="0">
              <a:solidFill>
                <a:schemeClr val="bg1"/>
              </a:solidFill>
            </a:endParaRPr>
          </a:p>
        </p:txBody>
      </p:sp>
      <p:pic>
        <p:nvPicPr>
          <p:cNvPr id="74" name="Picture 39">
            <a:extLst>
              <a:ext uri="{FF2B5EF4-FFF2-40B4-BE49-F238E27FC236}">
                <a16:creationId xmlns:a16="http://schemas.microsoft.com/office/drawing/2014/main" id="{DF3175DA-5CF1-CC44-886C-5FF444C0E96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28871" y="6469387"/>
            <a:ext cx="399600" cy="399600"/>
          </a:xfrm>
          <a:prstGeom prst="rect">
            <a:avLst/>
          </a:prstGeom>
        </p:spPr>
      </p:pic>
      <p:pic>
        <p:nvPicPr>
          <p:cNvPr id="19" name="Google Shape;119;p23">
            <a:extLst>
              <a:ext uri="{FF2B5EF4-FFF2-40B4-BE49-F238E27FC236}">
                <a16:creationId xmlns:a16="http://schemas.microsoft.com/office/drawing/2014/main" id="{2E0C1A57-8ADD-4F4C-B536-B8F8769B419A}"/>
              </a:ext>
            </a:extLst>
          </p:cNvPr>
          <p:cNvPicPr preferRelativeResize="0"/>
          <p:nvPr/>
        </p:nvPicPr>
        <p:blipFill rotWithShape="1">
          <a:blip r:embed="rId4">
            <a:alphaModFix/>
          </a:blip>
          <a:srcRect b="34610"/>
          <a:stretch/>
        </p:blipFill>
        <p:spPr>
          <a:xfrm>
            <a:off x="217322" y="184410"/>
            <a:ext cx="7402678" cy="3139377"/>
          </a:xfrm>
          <a:prstGeom prst="rect">
            <a:avLst/>
          </a:prstGeom>
          <a:noFill/>
          <a:ln>
            <a:noFill/>
          </a:ln>
        </p:spPr>
      </p:pic>
      <p:pic>
        <p:nvPicPr>
          <p:cNvPr id="20" name="Google Shape;120;p23">
            <a:extLst>
              <a:ext uri="{FF2B5EF4-FFF2-40B4-BE49-F238E27FC236}">
                <a16:creationId xmlns:a16="http://schemas.microsoft.com/office/drawing/2014/main" id="{093FA7B3-5B8B-264F-B50C-2FBCD3DE6038}"/>
              </a:ext>
            </a:extLst>
          </p:cNvPr>
          <p:cNvPicPr preferRelativeResize="0"/>
          <p:nvPr/>
        </p:nvPicPr>
        <p:blipFill>
          <a:blip r:embed="rId5">
            <a:alphaModFix/>
          </a:blip>
          <a:stretch>
            <a:fillRect/>
          </a:stretch>
        </p:blipFill>
        <p:spPr>
          <a:xfrm>
            <a:off x="5234609" y="3428999"/>
            <a:ext cx="5918883" cy="2879035"/>
          </a:xfrm>
          <a:prstGeom prst="rect">
            <a:avLst/>
          </a:prstGeom>
          <a:noFill/>
          <a:ln>
            <a:noFill/>
          </a:ln>
        </p:spPr>
      </p:pic>
    </p:spTree>
    <p:extLst>
      <p:ext uri="{BB962C8B-B14F-4D97-AF65-F5344CB8AC3E}">
        <p14:creationId xmlns:p14="http://schemas.microsoft.com/office/powerpoint/2010/main" val="41841216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椭圆 21"/>
          <p:cNvSpPr/>
          <p:nvPr/>
        </p:nvSpPr>
        <p:spPr>
          <a:xfrm>
            <a:off x="1630826" y="3996437"/>
            <a:ext cx="106096" cy="106096"/>
          </a:xfrm>
          <a:prstGeom prst="ellipse">
            <a:avLst/>
          </a:prstGeom>
          <a:solidFill>
            <a:schemeClr val="accent2">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cxnSp>
        <p:nvCxnSpPr>
          <p:cNvPr id="14" name="直接连接符 13"/>
          <p:cNvCxnSpPr/>
          <p:nvPr/>
        </p:nvCxnSpPr>
        <p:spPr>
          <a:xfrm>
            <a:off x="902608" y="1557879"/>
            <a:ext cx="2061029" cy="0"/>
          </a:xfrm>
          <a:prstGeom prst="line">
            <a:avLst/>
          </a:prstGeom>
          <a:ln w="19050" cap="rnd">
            <a:gradFill flip="none" rotWithShape="1">
              <a:gsLst>
                <a:gs pos="0">
                  <a:schemeClr val="accent1">
                    <a:lumMod val="20000"/>
                    <a:lumOff val="80000"/>
                    <a:alpha val="53000"/>
                  </a:schemeClr>
                </a:gs>
                <a:gs pos="100000">
                  <a:schemeClr val="accent1">
                    <a:lumMod val="20000"/>
                    <a:lumOff val="80000"/>
                    <a:alpha val="53000"/>
                  </a:schemeClr>
                </a:gs>
                <a:gs pos="50000">
                  <a:schemeClr val="accent1">
                    <a:lumMod val="20000"/>
                    <a:lumOff val="8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0" name="Pentagon 1">
            <a:extLst>
              <a:ext uri="{FF2B5EF4-FFF2-40B4-BE49-F238E27FC236}">
                <a16:creationId xmlns:a16="http://schemas.microsoft.com/office/drawing/2014/main" id="{1E8582DB-C19C-604E-9AA3-70AE65E66F97}"/>
              </a:ext>
            </a:extLst>
          </p:cNvPr>
          <p:cNvSpPr/>
          <p:nvPr/>
        </p:nvSpPr>
        <p:spPr>
          <a:xfrm>
            <a:off x="-4668" y="6441604"/>
            <a:ext cx="3060000" cy="400171"/>
          </a:xfrm>
          <a:prstGeom prst="homePlate">
            <a:avLst/>
          </a:prstGeom>
          <a:solidFill>
            <a:srgbClr val="75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bg1"/>
                </a:solidFill>
              </a:rPr>
              <a:t>   Introduction</a:t>
            </a:r>
          </a:p>
        </p:txBody>
      </p:sp>
      <p:grpSp>
        <p:nvGrpSpPr>
          <p:cNvPr id="61" name="组 19">
            <a:extLst>
              <a:ext uri="{FF2B5EF4-FFF2-40B4-BE49-F238E27FC236}">
                <a16:creationId xmlns:a16="http://schemas.microsoft.com/office/drawing/2014/main" id="{647A02C8-C5FD-C144-98A7-1F043283AECD}"/>
              </a:ext>
            </a:extLst>
          </p:cNvPr>
          <p:cNvGrpSpPr/>
          <p:nvPr/>
        </p:nvGrpSpPr>
        <p:grpSpPr>
          <a:xfrm>
            <a:off x="3040888" y="6456218"/>
            <a:ext cx="3060000" cy="401783"/>
            <a:chOff x="2569448" y="6781565"/>
            <a:chExt cx="2434889" cy="401783"/>
          </a:xfrm>
        </p:grpSpPr>
        <p:sp>
          <p:nvSpPr>
            <p:cNvPr id="62" name="Pentagon 37">
              <a:extLst>
                <a:ext uri="{FF2B5EF4-FFF2-40B4-BE49-F238E27FC236}">
                  <a16:creationId xmlns:a16="http://schemas.microsoft.com/office/drawing/2014/main" id="{7D65EF25-1306-8642-AE50-5D2F4EF4DF89}"/>
                </a:ext>
              </a:extLst>
            </p:cNvPr>
            <p:cNvSpPr/>
            <p:nvPr/>
          </p:nvSpPr>
          <p:spPr>
            <a:xfrm>
              <a:off x="2863032" y="6781566"/>
              <a:ext cx="2141305" cy="401782"/>
            </a:xfrm>
            <a:prstGeom prst="homePlate">
              <a:avLst/>
            </a:prstGeom>
            <a:solidFill>
              <a:srgbClr val="4755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A3132"/>
                </a:solidFill>
              </a:endParaRPr>
            </a:p>
          </p:txBody>
        </p:sp>
        <p:sp>
          <p:nvSpPr>
            <p:cNvPr id="63" name="Chevron 38">
              <a:extLst>
                <a:ext uri="{FF2B5EF4-FFF2-40B4-BE49-F238E27FC236}">
                  <a16:creationId xmlns:a16="http://schemas.microsoft.com/office/drawing/2014/main" id="{C246DA40-3780-594F-A4EE-8B294601F536}"/>
                </a:ext>
              </a:extLst>
            </p:cNvPr>
            <p:cNvSpPr/>
            <p:nvPr/>
          </p:nvSpPr>
          <p:spPr>
            <a:xfrm>
              <a:off x="2569448" y="6781565"/>
              <a:ext cx="853463" cy="401783"/>
            </a:xfrm>
            <a:prstGeom prst="chevron">
              <a:avLst/>
            </a:prstGeom>
            <a:solidFill>
              <a:srgbClr val="4755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A3132"/>
                </a:solidFill>
              </a:endParaRPr>
            </a:p>
          </p:txBody>
        </p:sp>
      </p:grpSp>
      <p:sp>
        <p:nvSpPr>
          <p:cNvPr id="64" name="文本框 28">
            <a:extLst>
              <a:ext uri="{FF2B5EF4-FFF2-40B4-BE49-F238E27FC236}">
                <a16:creationId xmlns:a16="http://schemas.microsoft.com/office/drawing/2014/main" id="{8C053245-CF28-D740-8BB5-0F255605D76C}"/>
              </a:ext>
            </a:extLst>
          </p:cNvPr>
          <p:cNvSpPr txBox="1"/>
          <p:nvPr/>
        </p:nvSpPr>
        <p:spPr>
          <a:xfrm>
            <a:off x="8207828" y="6488668"/>
            <a:ext cx="312906" cy="369332"/>
          </a:xfrm>
          <a:prstGeom prst="rect">
            <a:avLst/>
          </a:prstGeom>
          <a:noFill/>
        </p:spPr>
        <p:txBody>
          <a:bodyPr wrap="none" rtlCol="0">
            <a:spAutoFit/>
          </a:bodyPr>
          <a:lstStyle/>
          <a:p>
            <a:r>
              <a:rPr kumimoji="1" lang="en-US" altLang="zh-CN" dirty="0">
                <a:solidFill>
                  <a:schemeClr val="bg1"/>
                </a:solidFill>
              </a:rPr>
              <a:t>4</a:t>
            </a:r>
            <a:endParaRPr kumimoji="1" lang="zh-CN" altLang="en-US" dirty="0">
              <a:solidFill>
                <a:schemeClr val="bg1"/>
              </a:solidFill>
            </a:endParaRPr>
          </a:p>
        </p:txBody>
      </p:sp>
      <p:grpSp>
        <p:nvGrpSpPr>
          <p:cNvPr id="65" name="组 32">
            <a:extLst>
              <a:ext uri="{FF2B5EF4-FFF2-40B4-BE49-F238E27FC236}">
                <a16:creationId xmlns:a16="http://schemas.microsoft.com/office/drawing/2014/main" id="{04002356-AE5D-F245-9166-CE44F1E7FB79}"/>
              </a:ext>
            </a:extLst>
          </p:cNvPr>
          <p:cNvGrpSpPr/>
          <p:nvPr/>
        </p:nvGrpSpPr>
        <p:grpSpPr>
          <a:xfrm>
            <a:off x="6086444" y="6456218"/>
            <a:ext cx="3060000" cy="401783"/>
            <a:chOff x="2569448" y="6781565"/>
            <a:chExt cx="2434889" cy="401783"/>
          </a:xfrm>
        </p:grpSpPr>
        <p:sp>
          <p:nvSpPr>
            <p:cNvPr id="66" name="Pentagon 37">
              <a:extLst>
                <a:ext uri="{FF2B5EF4-FFF2-40B4-BE49-F238E27FC236}">
                  <a16:creationId xmlns:a16="http://schemas.microsoft.com/office/drawing/2014/main" id="{034EAB19-30C6-6A43-8CFE-DBA37EBB6D56}"/>
                </a:ext>
              </a:extLst>
            </p:cNvPr>
            <p:cNvSpPr/>
            <p:nvPr/>
          </p:nvSpPr>
          <p:spPr>
            <a:xfrm>
              <a:off x="2863032" y="6781566"/>
              <a:ext cx="2141305" cy="401782"/>
            </a:xfrm>
            <a:prstGeom prst="homePlate">
              <a:avLst/>
            </a:prstGeom>
            <a:solidFill>
              <a:srgbClr val="75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A3132"/>
                </a:solidFill>
              </a:endParaRPr>
            </a:p>
          </p:txBody>
        </p:sp>
        <p:sp>
          <p:nvSpPr>
            <p:cNvPr id="67" name="Chevron 38">
              <a:extLst>
                <a:ext uri="{FF2B5EF4-FFF2-40B4-BE49-F238E27FC236}">
                  <a16:creationId xmlns:a16="http://schemas.microsoft.com/office/drawing/2014/main" id="{A327A62D-14B4-2048-89B2-0AF0B95AB044}"/>
                </a:ext>
              </a:extLst>
            </p:cNvPr>
            <p:cNvSpPr/>
            <p:nvPr/>
          </p:nvSpPr>
          <p:spPr>
            <a:xfrm>
              <a:off x="2569448" y="6781565"/>
              <a:ext cx="853463" cy="401783"/>
            </a:xfrm>
            <a:prstGeom prst="chevron">
              <a:avLst/>
            </a:prstGeom>
            <a:solidFill>
              <a:srgbClr val="75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A3132"/>
                </a:solidFill>
              </a:endParaRPr>
            </a:p>
          </p:txBody>
        </p:sp>
      </p:grpSp>
      <p:grpSp>
        <p:nvGrpSpPr>
          <p:cNvPr id="68" name="组 35">
            <a:extLst>
              <a:ext uri="{FF2B5EF4-FFF2-40B4-BE49-F238E27FC236}">
                <a16:creationId xmlns:a16="http://schemas.microsoft.com/office/drawing/2014/main" id="{66ED3EFB-9B20-1B43-A88B-01DDC8A94189}"/>
              </a:ext>
            </a:extLst>
          </p:cNvPr>
          <p:cNvGrpSpPr/>
          <p:nvPr/>
        </p:nvGrpSpPr>
        <p:grpSpPr>
          <a:xfrm>
            <a:off x="9132000" y="6456218"/>
            <a:ext cx="3060000" cy="401783"/>
            <a:chOff x="2569448" y="6781565"/>
            <a:chExt cx="2434889" cy="401783"/>
          </a:xfrm>
        </p:grpSpPr>
        <p:sp>
          <p:nvSpPr>
            <p:cNvPr id="69" name="Pentagon 37">
              <a:extLst>
                <a:ext uri="{FF2B5EF4-FFF2-40B4-BE49-F238E27FC236}">
                  <a16:creationId xmlns:a16="http://schemas.microsoft.com/office/drawing/2014/main" id="{8F241832-0392-5D4B-BAA1-6BEA05893E8A}"/>
                </a:ext>
              </a:extLst>
            </p:cNvPr>
            <p:cNvSpPr/>
            <p:nvPr/>
          </p:nvSpPr>
          <p:spPr>
            <a:xfrm>
              <a:off x="2863032" y="6781566"/>
              <a:ext cx="2141305" cy="401782"/>
            </a:xfrm>
            <a:prstGeom prst="homePlate">
              <a:avLst/>
            </a:prstGeom>
            <a:solidFill>
              <a:srgbClr val="75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A3132"/>
                </a:solidFill>
              </a:endParaRPr>
            </a:p>
          </p:txBody>
        </p:sp>
        <p:sp>
          <p:nvSpPr>
            <p:cNvPr id="70" name="Chevron 38">
              <a:extLst>
                <a:ext uri="{FF2B5EF4-FFF2-40B4-BE49-F238E27FC236}">
                  <a16:creationId xmlns:a16="http://schemas.microsoft.com/office/drawing/2014/main" id="{52E72AE5-7FC9-0049-B8FF-CD4362A7C5E3}"/>
                </a:ext>
              </a:extLst>
            </p:cNvPr>
            <p:cNvSpPr/>
            <p:nvPr/>
          </p:nvSpPr>
          <p:spPr>
            <a:xfrm>
              <a:off x="2569448" y="6781565"/>
              <a:ext cx="853463" cy="401783"/>
            </a:xfrm>
            <a:prstGeom prst="chevron">
              <a:avLst/>
            </a:prstGeom>
            <a:solidFill>
              <a:srgbClr val="75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A3132"/>
                </a:solidFill>
              </a:endParaRPr>
            </a:p>
          </p:txBody>
        </p:sp>
      </p:grpSp>
      <p:sp>
        <p:nvSpPr>
          <p:cNvPr id="71" name="文本框 38">
            <a:extLst>
              <a:ext uri="{FF2B5EF4-FFF2-40B4-BE49-F238E27FC236}">
                <a16:creationId xmlns:a16="http://schemas.microsoft.com/office/drawing/2014/main" id="{82E636BB-63BE-5442-80E8-833F8570D6C8}"/>
              </a:ext>
            </a:extLst>
          </p:cNvPr>
          <p:cNvSpPr txBox="1"/>
          <p:nvPr/>
        </p:nvSpPr>
        <p:spPr>
          <a:xfrm>
            <a:off x="3595409" y="6499655"/>
            <a:ext cx="1417376" cy="369332"/>
          </a:xfrm>
          <a:prstGeom prst="rect">
            <a:avLst/>
          </a:prstGeom>
          <a:noFill/>
        </p:spPr>
        <p:txBody>
          <a:bodyPr wrap="none" rtlCol="0">
            <a:spAutoFit/>
          </a:bodyPr>
          <a:lstStyle/>
          <a:p>
            <a:r>
              <a:rPr kumimoji="1" lang="en-US" altLang="zh-CN" dirty="0">
                <a:solidFill>
                  <a:schemeClr val="bg1"/>
                </a:solidFill>
              </a:rPr>
              <a:t>App</a:t>
            </a:r>
            <a:r>
              <a:rPr kumimoji="1" lang="zh-CN" altLang="en-US" dirty="0">
                <a:solidFill>
                  <a:schemeClr val="bg1"/>
                </a:solidFill>
              </a:rPr>
              <a:t> </a:t>
            </a:r>
            <a:r>
              <a:rPr kumimoji="1" lang="en-US" altLang="zh-CN" dirty="0">
                <a:solidFill>
                  <a:schemeClr val="bg1"/>
                </a:solidFill>
              </a:rPr>
              <a:t>Demo</a:t>
            </a:r>
            <a:endParaRPr kumimoji="1" lang="zh-CN" altLang="en-US" dirty="0">
              <a:solidFill>
                <a:schemeClr val="bg1"/>
              </a:solidFill>
            </a:endParaRPr>
          </a:p>
        </p:txBody>
      </p:sp>
      <p:sp>
        <p:nvSpPr>
          <p:cNvPr id="72" name="文本框 39">
            <a:extLst>
              <a:ext uri="{FF2B5EF4-FFF2-40B4-BE49-F238E27FC236}">
                <a16:creationId xmlns:a16="http://schemas.microsoft.com/office/drawing/2014/main" id="{C969FDFA-CAC8-784E-8CA2-BBC4E762A1E5}"/>
              </a:ext>
            </a:extLst>
          </p:cNvPr>
          <p:cNvSpPr txBox="1"/>
          <p:nvPr/>
        </p:nvSpPr>
        <p:spPr>
          <a:xfrm>
            <a:off x="6359304" y="6484521"/>
            <a:ext cx="2068195" cy="369332"/>
          </a:xfrm>
          <a:prstGeom prst="rect">
            <a:avLst/>
          </a:prstGeom>
          <a:noFill/>
        </p:spPr>
        <p:txBody>
          <a:bodyPr wrap="none" rtlCol="0">
            <a:spAutoFit/>
          </a:bodyPr>
          <a:lstStyle/>
          <a:p>
            <a:r>
              <a:rPr kumimoji="1" lang="en-US" altLang="zh-CN" dirty="0">
                <a:solidFill>
                  <a:schemeClr val="bg1"/>
                </a:solidFill>
              </a:rPr>
              <a:t>Detailed</a:t>
            </a:r>
            <a:r>
              <a:rPr kumimoji="1" lang="zh-CN" altLang="en-US" dirty="0">
                <a:solidFill>
                  <a:schemeClr val="bg1"/>
                </a:solidFill>
              </a:rPr>
              <a:t> </a:t>
            </a:r>
            <a:r>
              <a:rPr kumimoji="1" lang="en-US" altLang="zh-CN" dirty="0">
                <a:solidFill>
                  <a:schemeClr val="bg1"/>
                </a:solidFill>
              </a:rPr>
              <a:t>Analysis</a:t>
            </a:r>
            <a:endParaRPr kumimoji="1" lang="zh-CN" altLang="en-US" dirty="0">
              <a:solidFill>
                <a:schemeClr val="bg1"/>
              </a:solidFill>
            </a:endParaRPr>
          </a:p>
        </p:txBody>
      </p:sp>
      <p:sp>
        <p:nvSpPr>
          <p:cNvPr id="73" name="文本框 40">
            <a:extLst>
              <a:ext uri="{FF2B5EF4-FFF2-40B4-BE49-F238E27FC236}">
                <a16:creationId xmlns:a16="http://schemas.microsoft.com/office/drawing/2014/main" id="{D0E96F2A-958C-FD47-843D-9AC88E5F644E}"/>
              </a:ext>
            </a:extLst>
          </p:cNvPr>
          <p:cNvSpPr txBox="1"/>
          <p:nvPr/>
        </p:nvSpPr>
        <p:spPr>
          <a:xfrm>
            <a:off x="9442646" y="6472443"/>
            <a:ext cx="1428596" cy="369332"/>
          </a:xfrm>
          <a:prstGeom prst="rect">
            <a:avLst/>
          </a:prstGeom>
          <a:noFill/>
        </p:spPr>
        <p:txBody>
          <a:bodyPr wrap="none" rtlCol="0">
            <a:spAutoFit/>
          </a:bodyPr>
          <a:lstStyle/>
          <a:p>
            <a:r>
              <a:rPr kumimoji="1" lang="en-US" altLang="zh-CN" dirty="0">
                <a:solidFill>
                  <a:schemeClr val="bg1"/>
                </a:solidFill>
              </a:rPr>
              <a:t>Conclusion</a:t>
            </a:r>
            <a:endParaRPr kumimoji="1" lang="zh-CN" altLang="en-US" dirty="0">
              <a:solidFill>
                <a:schemeClr val="bg1"/>
              </a:solidFill>
            </a:endParaRPr>
          </a:p>
        </p:txBody>
      </p:sp>
      <p:pic>
        <p:nvPicPr>
          <p:cNvPr id="74" name="Picture 39">
            <a:extLst>
              <a:ext uri="{FF2B5EF4-FFF2-40B4-BE49-F238E27FC236}">
                <a16:creationId xmlns:a16="http://schemas.microsoft.com/office/drawing/2014/main" id="{DF3175DA-5CF1-CC44-886C-5FF444C0E96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28871" y="6469387"/>
            <a:ext cx="399600" cy="399600"/>
          </a:xfrm>
          <a:prstGeom prst="rect">
            <a:avLst/>
          </a:prstGeom>
        </p:spPr>
      </p:pic>
      <p:pic>
        <p:nvPicPr>
          <p:cNvPr id="19" name="Google Shape;127;p24">
            <a:extLst>
              <a:ext uri="{FF2B5EF4-FFF2-40B4-BE49-F238E27FC236}">
                <a16:creationId xmlns:a16="http://schemas.microsoft.com/office/drawing/2014/main" id="{C6E524CD-3E16-BD42-9F4E-CF0E20FE5516}"/>
              </a:ext>
            </a:extLst>
          </p:cNvPr>
          <p:cNvPicPr preferRelativeResize="0"/>
          <p:nvPr/>
        </p:nvPicPr>
        <p:blipFill>
          <a:blip r:embed="rId4">
            <a:alphaModFix/>
          </a:blip>
          <a:stretch>
            <a:fillRect/>
          </a:stretch>
        </p:blipFill>
        <p:spPr>
          <a:xfrm>
            <a:off x="265043" y="298796"/>
            <a:ext cx="11661913" cy="5823709"/>
          </a:xfrm>
          <a:prstGeom prst="rect">
            <a:avLst/>
          </a:prstGeom>
          <a:noFill/>
          <a:ln>
            <a:noFill/>
          </a:ln>
        </p:spPr>
      </p:pic>
    </p:spTree>
    <p:extLst>
      <p:ext uri="{BB962C8B-B14F-4D97-AF65-F5344CB8AC3E}">
        <p14:creationId xmlns:p14="http://schemas.microsoft.com/office/powerpoint/2010/main" val="7254911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708026" y="798284"/>
            <a:ext cx="2450193" cy="3512459"/>
            <a:chOff x="708026" y="798284"/>
            <a:chExt cx="2450193" cy="3512459"/>
          </a:xfrm>
        </p:grpSpPr>
        <p:sp>
          <p:nvSpPr>
            <p:cNvPr id="4" name="矩形 3"/>
            <p:cNvSpPr/>
            <p:nvPr/>
          </p:nvSpPr>
          <p:spPr>
            <a:xfrm>
              <a:off x="708026" y="798284"/>
              <a:ext cx="2450193" cy="3512459"/>
            </a:xfrm>
            <a:prstGeom prst="rect">
              <a:avLst/>
            </a:prstGeom>
            <a:solidFill>
              <a:schemeClr val="bg1"/>
            </a:solidFill>
            <a:ln>
              <a:noFill/>
            </a:ln>
            <a:effectLst>
              <a:outerShdw blurRad="596900" dist="342900" dir="2700000" algn="tl" rotWithShape="0">
                <a:schemeClr val="tx1">
                  <a:lumMod val="75000"/>
                  <a:lumOff val="25000"/>
                  <a:alpha val="11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708026" y="3788228"/>
              <a:ext cx="2450193" cy="522515"/>
            </a:xfrm>
            <a:prstGeom prst="rect">
              <a:avLst/>
            </a:prstGeom>
            <a:blipFill dpi="0" rotWithShape="1">
              <a:blip r:embed="rId3"/>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文本框 1"/>
          <p:cNvSpPr txBox="1"/>
          <p:nvPr/>
        </p:nvSpPr>
        <p:spPr>
          <a:xfrm>
            <a:off x="934358" y="1482435"/>
            <a:ext cx="1997528" cy="2646878"/>
          </a:xfrm>
          <a:prstGeom prst="rect">
            <a:avLst/>
          </a:prstGeom>
          <a:ln w="19050" cap="rnd">
            <a:noFill/>
          </a:ln>
        </p:spPr>
        <p:style>
          <a:lnRef idx="1">
            <a:schemeClr val="accent1"/>
          </a:lnRef>
          <a:fillRef idx="0">
            <a:schemeClr val="accent1"/>
          </a:fillRef>
          <a:effectRef idx="0">
            <a:schemeClr val="accent1"/>
          </a:effectRef>
          <a:fontRef idx="minor">
            <a:schemeClr val="tx1"/>
          </a:fontRef>
        </p:style>
        <p:txBody>
          <a:bodyPr wrap="square" rtlCol="0">
            <a:spAutoFit/>
          </a:bodyPr>
          <a:lstStyle/>
          <a:p>
            <a:pPr algn="ctr"/>
            <a:r>
              <a:rPr lang="en-US" altLang="zh-CN" sz="16600" dirty="0">
                <a:solidFill>
                  <a:schemeClr val="accent1"/>
                </a:solidFill>
                <a:latin typeface="ITC Avant Garde Std XLt" panose="020B0302020202020204" pitchFamily="34" charset="0"/>
              </a:rPr>
              <a:t>3</a:t>
            </a:r>
            <a:endParaRPr lang="zh-CN" altLang="en-US" sz="16600" dirty="0">
              <a:solidFill>
                <a:schemeClr val="accent1"/>
              </a:solidFill>
              <a:latin typeface="ITC Avant Garde Std XLt" panose="020B0302020202020204" pitchFamily="34" charset="0"/>
            </a:endParaRPr>
          </a:p>
        </p:txBody>
      </p:sp>
      <p:sp>
        <p:nvSpPr>
          <p:cNvPr id="22" name="椭圆 21"/>
          <p:cNvSpPr/>
          <p:nvPr/>
        </p:nvSpPr>
        <p:spPr>
          <a:xfrm>
            <a:off x="1630826" y="3996437"/>
            <a:ext cx="106096" cy="106096"/>
          </a:xfrm>
          <a:prstGeom prst="ellipse">
            <a:avLst/>
          </a:prstGeom>
          <a:solidFill>
            <a:schemeClr val="accent2">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3" name="椭圆 22"/>
          <p:cNvSpPr/>
          <p:nvPr/>
        </p:nvSpPr>
        <p:spPr>
          <a:xfrm>
            <a:off x="1880073" y="3996437"/>
            <a:ext cx="106096" cy="10609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4" name="椭圆 23"/>
          <p:cNvSpPr/>
          <p:nvPr/>
        </p:nvSpPr>
        <p:spPr>
          <a:xfrm>
            <a:off x="2129321" y="3996437"/>
            <a:ext cx="106096" cy="106096"/>
          </a:xfrm>
          <a:prstGeom prst="ellipse">
            <a:avLst/>
          </a:prstGeom>
          <a:solidFill>
            <a:schemeClr val="accent2">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cxnSp>
        <p:nvCxnSpPr>
          <p:cNvPr id="14" name="直接连接符 13"/>
          <p:cNvCxnSpPr/>
          <p:nvPr/>
        </p:nvCxnSpPr>
        <p:spPr>
          <a:xfrm>
            <a:off x="902608" y="1557879"/>
            <a:ext cx="2061029" cy="0"/>
          </a:xfrm>
          <a:prstGeom prst="line">
            <a:avLst/>
          </a:prstGeom>
          <a:ln w="19050" cap="rnd">
            <a:gradFill flip="none" rotWithShape="1">
              <a:gsLst>
                <a:gs pos="0">
                  <a:schemeClr val="accent1">
                    <a:lumMod val="20000"/>
                    <a:lumOff val="80000"/>
                    <a:alpha val="53000"/>
                  </a:schemeClr>
                </a:gs>
                <a:gs pos="100000">
                  <a:schemeClr val="accent1">
                    <a:lumMod val="20000"/>
                    <a:lumOff val="80000"/>
                    <a:alpha val="53000"/>
                  </a:schemeClr>
                </a:gs>
                <a:gs pos="50000">
                  <a:schemeClr val="accent1">
                    <a:lumMod val="20000"/>
                    <a:lumOff val="8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3410858" y="1859536"/>
            <a:ext cx="8085818" cy="3497943"/>
          </a:xfrm>
          <a:prstGeom prst="rect">
            <a:avLst/>
          </a:prstGeom>
          <a:solidFill>
            <a:schemeClr val="bg1"/>
          </a:solidFill>
          <a:ln>
            <a:noFill/>
          </a:ln>
          <a:effectLst>
            <a:outerShdw blurRad="596900" dist="342900" dir="2700000" algn="tl" rotWithShape="0">
              <a:schemeClr val="tx1">
                <a:lumMod val="75000"/>
                <a:lumOff val="25000"/>
                <a:alpha val="11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文本框 8" descr="e7d195523061f1c0d3ba7f298e59d031c9c3f97027ed136f882110EF8F17BAD1F2C348D17C7856EF46CB4678CC9E44EE1ABA681E3133328A7B4D22AAF822B2429426B2355AA8CC4431B8568D2CF3B73ADF5964BB9916C1AAFCE9EA833C7DDC8425D8BA88DB0599F6A00A20541FA24F913707B9AB8618371F45B8F4E26F5A89A2851711534E8E3A97"/>
          <p:cNvSpPr txBox="1"/>
          <p:nvPr/>
        </p:nvSpPr>
        <p:spPr>
          <a:xfrm>
            <a:off x="3952140" y="2954738"/>
            <a:ext cx="5521063" cy="1307537"/>
          </a:xfrm>
          <a:prstGeom prst="rect">
            <a:avLst/>
          </a:prstGeom>
        </p:spPr>
        <p:txBody>
          <a:bodyPr wrap="none">
            <a:spAutoFit/>
          </a:bodyPr>
          <a:lstStyle>
            <a:defPPr>
              <a:defRPr lang="zh-CN"/>
            </a:defPPr>
            <a:lvl1pPr>
              <a:lnSpc>
                <a:spcPct val="130000"/>
              </a:lnSpc>
              <a:defRPr sz="4000">
                <a:gradFill flip="none" rotWithShape="1">
                  <a:gsLst>
                    <a:gs pos="0">
                      <a:schemeClr val="accent1"/>
                    </a:gs>
                    <a:gs pos="100000">
                      <a:schemeClr val="accent1">
                        <a:lumMod val="60000"/>
                        <a:lumOff val="40000"/>
                      </a:schemeClr>
                    </a:gs>
                  </a:gsLst>
                  <a:lin ang="18900000" scaled="1"/>
                  <a:tileRect/>
                </a:gradFill>
                <a:latin typeface="+mj-lt"/>
              </a:defRPr>
            </a:lvl1pPr>
          </a:lstStyle>
          <a:p>
            <a:r>
              <a:rPr lang="en-US" altLang="zh-CN" sz="3200" b="1" dirty="0">
                <a:gradFill flip="none" rotWithShape="1">
                  <a:gsLst>
                    <a:gs pos="51000">
                      <a:schemeClr val="accent1"/>
                    </a:gs>
                    <a:gs pos="100000">
                      <a:schemeClr val="accent1">
                        <a:lumMod val="60000"/>
                        <a:lumOff val="40000"/>
                      </a:schemeClr>
                    </a:gs>
                  </a:gsLst>
                  <a:lin ang="0" scaled="1"/>
                  <a:tileRect/>
                </a:gradFill>
              </a:rPr>
              <a:t>Detailed</a:t>
            </a:r>
            <a:r>
              <a:rPr lang="zh-CN" altLang="en-US" sz="3200" b="1" dirty="0">
                <a:gradFill flip="none" rotWithShape="1">
                  <a:gsLst>
                    <a:gs pos="51000">
                      <a:schemeClr val="accent1"/>
                    </a:gs>
                    <a:gs pos="100000">
                      <a:schemeClr val="accent1">
                        <a:lumMod val="60000"/>
                        <a:lumOff val="40000"/>
                      </a:schemeClr>
                    </a:gs>
                  </a:gsLst>
                  <a:lin ang="0" scaled="1"/>
                  <a:tileRect/>
                </a:gradFill>
              </a:rPr>
              <a:t> </a:t>
            </a:r>
            <a:r>
              <a:rPr lang="en-US" altLang="zh-CN" sz="3200" b="1" dirty="0">
                <a:gradFill flip="none" rotWithShape="1">
                  <a:gsLst>
                    <a:gs pos="51000">
                      <a:schemeClr val="accent1"/>
                    </a:gs>
                    <a:gs pos="100000">
                      <a:schemeClr val="accent1">
                        <a:lumMod val="60000"/>
                        <a:lumOff val="40000"/>
                      </a:schemeClr>
                    </a:gs>
                  </a:gsLst>
                  <a:lin ang="0" scaled="1"/>
                  <a:tileRect/>
                </a:gradFill>
              </a:rPr>
              <a:t>Analysis:</a:t>
            </a:r>
            <a:r>
              <a:rPr lang="zh-CN" altLang="en-US" sz="3200" b="1" dirty="0">
                <a:gradFill flip="none" rotWithShape="1">
                  <a:gsLst>
                    <a:gs pos="51000">
                      <a:schemeClr val="accent1"/>
                    </a:gs>
                    <a:gs pos="100000">
                      <a:schemeClr val="accent1">
                        <a:lumMod val="60000"/>
                        <a:lumOff val="40000"/>
                      </a:schemeClr>
                    </a:gs>
                  </a:gsLst>
                  <a:lin ang="0" scaled="1"/>
                  <a:tileRect/>
                </a:gradFill>
              </a:rPr>
              <a:t> </a:t>
            </a:r>
            <a:endParaRPr lang="en-US" altLang="zh-CN" sz="3200" b="1" dirty="0">
              <a:gradFill flip="none" rotWithShape="1">
                <a:gsLst>
                  <a:gs pos="51000">
                    <a:schemeClr val="accent1"/>
                  </a:gs>
                  <a:gs pos="100000">
                    <a:schemeClr val="accent1">
                      <a:lumMod val="60000"/>
                      <a:lumOff val="40000"/>
                    </a:schemeClr>
                  </a:gs>
                </a:gsLst>
                <a:lin ang="0" scaled="1"/>
                <a:tileRect/>
              </a:gradFill>
            </a:endParaRPr>
          </a:p>
          <a:p>
            <a:r>
              <a:rPr lang="en-US" altLang="zh-CN" sz="3200" b="1" dirty="0">
                <a:gradFill flip="none" rotWithShape="1">
                  <a:gsLst>
                    <a:gs pos="51000">
                      <a:schemeClr val="accent1"/>
                    </a:gs>
                    <a:gs pos="100000">
                      <a:schemeClr val="accent1">
                        <a:lumMod val="60000"/>
                        <a:lumOff val="40000"/>
                      </a:schemeClr>
                    </a:gs>
                  </a:gsLst>
                  <a:lin ang="0" scaled="1"/>
                  <a:tileRect/>
                </a:gradFill>
              </a:rPr>
              <a:t>	Las</a:t>
            </a:r>
            <a:r>
              <a:rPr lang="zh-CN" altLang="en-US" sz="3200" b="1" dirty="0">
                <a:gradFill flip="none" rotWithShape="1">
                  <a:gsLst>
                    <a:gs pos="51000">
                      <a:schemeClr val="accent1"/>
                    </a:gs>
                    <a:gs pos="100000">
                      <a:schemeClr val="accent1">
                        <a:lumMod val="60000"/>
                        <a:lumOff val="40000"/>
                      </a:schemeClr>
                    </a:gs>
                  </a:gsLst>
                  <a:lin ang="0" scaled="1"/>
                  <a:tileRect/>
                </a:gradFill>
              </a:rPr>
              <a:t> </a:t>
            </a:r>
            <a:r>
              <a:rPr lang="en-US" altLang="zh-CN" sz="3200" b="1" dirty="0">
                <a:gradFill flip="none" rotWithShape="1">
                  <a:gsLst>
                    <a:gs pos="51000">
                      <a:schemeClr val="accent1"/>
                    </a:gs>
                    <a:gs pos="100000">
                      <a:schemeClr val="accent1">
                        <a:lumMod val="60000"/>
                        <a:lumOff val="40000"/>
                      </a:schemeClr>
                    </a:gs>
                  </a:gsLst>
                  <a:lin ang="0" scaled="1"/>
                  <a:tileRect/>
                </a:gradFill>
              </a:rPr>
              <a:t>Vegas</a:t>
            </a:r>
            <a:r>
              <a:rPr lang="zh-CN" altLang="en-US" sz="3200" b="1" dirty="0">
                <a:gradFill flip="none" rotWithShape="1">
                  <a:gsLst>
                    <a:gs pos="51000">
                      <a:schemeClr val="accent1"/>
                    </a:gs>
                    <a:gs pos="100000">
                      <a:schemeClr val="accent1">
                        <a:lumMod val="60000"/>
                        <a:lumOff val="40000"/>
                      </a:schemeClr>
                    </a:gs>
                  </a:gsLst>
                  <a:lin ang="0" scaled="1"/>
                  <a:tileRect/>
                </a:gradFill>
              </a:rPr>
              <a:t> </a:t>
            </a:r>
            <a:r>
              <a:rPr lang="en-US" altLang="zh-CN" sz="3200" b="1" dirty="0">
                <a:gradFill flip="none" rotWithShape="1">
                  <a:gsLst>
                    <a:gs pos="51000">
                      <a:schemeClr val="accent1"/>
                    </a:gs>
                    <a:gs pos="100000">
                      <a:schemeClr val="accent1">
                        <a:lumMod val="60000"/>
                        <a:lumOff val="40000"/>
                      </a:schemeClr>
                    </a:gs>
                  </a:gsLst>
                  <a:lin ang="0" scaled="1"/>
                  <a:tileRect/>
                </a:gradFill>
              </a:rPr>
              <a:t>Restaurants</a:t>
            </a:r>
          </a:p>
        </p:txBody>
      </p:sp>
      <p:cxnSp>
        <p:nvCxnSpPr>
          <p:cNvPr id="18" name="直接连接符 17"/>
          <p:cNvCxnSpPr/>
          <p:nvPr/>
        </p:nvCxnSpPr>
        <p:spPr>
          <a:xfrm>
            <a:off x="3811749" y="2767676"/>
            <a:ext cx="0" cy="1691640"/>
          </a:xfrm>
          <a:prstGeom prst="line">
            <a:avLst/>
          </a:prstGeom>
          <a:ln w="19050">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grpSp>
        <p:nvGrpSpPr>
          <p:cNvPr id="20" name="组 2"/>
          <p:cNvGrpSpPr/>
          <p:nvPr/>
        </p:nvGrpSpPr>
        <p:grpSpPr>
          <a:xfrm>
            <a:off x="3040888" y="6456218"/>
            <a:ext cx="3060000" cy="401783"/>
            <a:chOff x="2569448" y="6781565"/>
            <a:chExt cx="2434889" cy="401783"/>
          </a:xfrm>
        </p:grpSpPr>
        <p:sp>
          <p:nvSpPr>
            <p:cNvPr id="21" name="Pentagon 37"/>
            <p:cNvSpPr/>
            <p:nvPr/>
          </p:nvSpPr>
          <p:spPr>
            <a:xfrm>
              <a:off x="2863032" y="6781566"/>
              <a:ext cx="2141305" cy="401782"/>
            </a:xfrm>
            <a:prstGeom prst="homePlate">
              <a:avLst/>
            </a:prstGeom>
            <a:solidFill>
              <a:srgbClr val="75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A3132"/>
                </a:solidFill>
              </a:endParaRPr>
            </a:p>
          </p:txBody>
        </p:sp>
        <p:sp>
          <p:nvSpPr>
            <p:cNvPr id="25" name="Chevron 38"/>
            <p:cNvSpPr/>
            <p:nvPr/>
          </p:nvSpPr>
          <p:spPr>
            <a:xfrm>
              <a:off x="2569448" y="6781565"/>
              <a:ext cx="853463" cy="401783"/>
            </a:xfrm>
            <a:prstGeom prst="chevron">
              <a:avLst/>
            </a:prstGeom>
            <a:solidFill>
              <a:srgbClr val="75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A3132"/>
                </a:solidFill>
              </a:endParaRPr>
            </a:p>
          </p:txBody>
        </p:sp>
      </p:grpSp>
      <p:grpSp>
        <p:nvGrpSpPr>
          <p:cNvPr id="26" name="组 7"/>
          <p:cNvGrpSpPr/>
          <p:nvPr/>
        </p:nvGrpSpPr>
        <p:grpSpPr>
          <a:xfrm>
            <a:off x="6086444" y="6456218"/>
            <a:ext cx="3060000" cy="401783"/>
            <a:chOff x="2569448" y="6781565"/>
            <a:chExt cx="2434889" cy="401783"/>
          </a:xfrm>
        </p:grpSpPr>
        <p:sp>
          <p:nvSpPr>
            <p:cNvPr id="29" name="Pentagon 37"/>
            <p:cNvSpPr/>
            <p:nvPr/>
          </p:nvSpPr>
          <p:spPr>
            <a:xfrm>
              <a:off x="2863032" y="6781566"/>
              <a:ext cx="2141305" cy="401782"/>
            </a:xfrm>
            <a:prstGeom prst="homePlate">
              <a:avLst/>
            </a:prstGeom>
            <a:solidFill>
              <a:srgbClr val="75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A3132"/>
                </a:solidFill>
              </a:endParaRPr>
            </a:p>
          </p:txBody>
        </p:sp>
        <p:sp>
          <p:nvSpPr>
            <p:cNvPr id="33" name="Chevron 38"/>
            <p:cNvSpPr/>
            <p:nvPr/>
          </p:nvSpPr>
          <p:spPr>
            <a:xfrm>
              <a:off x="2569448" y="6781565"/>
              <a:ext cx="853463" cy="401783"/>
            </a:xfrm>
            <a:prstGeom prst="chevron">
              <a:avLst/>
            </a:prstGeom>
            <a:solidFill>
              <a:srgbClr val="75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A3132"/>
                </a:solidFill>
              </a:endParaRPr>
            </a:p>
          </p:txBody>
        </p:sp>
      </p:grpSp>
      <p:grpSp>
        <p:nvGrpSpPr>
          <p:cNvPr id="37" name="组 2"/>
          <p:cNvGrpSpPr/>
          <p:nvPr/>
        </p:nvGrpSpPr>
        <p:grpSpPr>
          <a:xfrm>
            <a:off x="-19112" y="6456219"/>
            <a:ext cx="3060000" cy="401783"/>
            <a:chOff x="2569448" y="6781565"/>
            <a:chExt cx="2434889" cy="401783"/>
          </a:xfrm>
        </p:grpSpPr>
        <p:sp>
          <p:nvSpPr>
            <p:cNvPr id="38" name="Pentagon 37"/>
            <p:cNvSpPr/>
            <p:nvPr/>
          </p:nvSpPr>
          <p:spPr>
            <a:xfrm>
              <a:off x="2863032" y="6781566"/>
              <a:ext cx="2141305" cy="401782"/>
            </a:xfrm>
            <a:prstGeom prst="homePlate">
              <a:avLst/>
            </a:prstGeom>
            <a:solidFill>
              <a:srgbClr val="75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A3132"/>
                </a:solidFill>
              </a:endParaRPr>
            </a:p>
          </p:txBody>
        </p:sp>
        <p:sp>
          <p:nvSpPr>
            <p:cNvPr id="39" name="Chevron 38"/>
            <p:cNvSpPr/>
            <p:nvPr/>
          </p:nvSpPr>
          <p:spPr>
            <a:xfrm>
              <a:off x="2569448" y="6781565"/>
              <a:ext cx="853463" cy="401783"/>
            </a:xfrm>
            <a:prstGeom prst="chevron">
              <a:avLst/>
            </a:prstGeom>
            <a:solidFill>
              <a:srgbClr val="75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A3132"/>
                </a:solidFill>
              </a:endParaRPr>
            </a:p>
          </p:txBody>
        </p:sp>
      </p:grpSp>
      <p:sp>
        <p:nvSpPr>
          <p:cNvPr id="40" name="Pentagon 1"/>
          <p:cNvSpPr/>
          <p:nvPr/>
        </p:nvSpPr>
        <p:spPr>
          <a:xfrm>
            <a:off x="9156265" y="6456218"/>
            <a:ext cx="3060000" cy="400171"/>
          </a:xfrm>
          <a:prstGeom prst="homePlate">
            <a:avLst/>
          </a:prstGeom>
          <a:solidFill>
            <a:srgbClr val="4755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bg1"/>
                </a:solidFill>
              </a:rPr>
              <a:t>      Empirical Studies</a:t>
            </a:r>
          </a:p>
        </p:txBody>
      </p:sp>
      <p:pic>
        <p:nvPicPr>
          <p:cNvPr id="41" name="Picture 3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156265" y="6456218"/>
            <a:ext cx="399600" cy="399600"/>
          </a:xfrm>
          <a:prstGeom prst="rect">
            <a:avLst/>
          </a:prstGeom>
          <a:pattFill prst="pct5">
            <a:fgClr>
              <a:srgbClr val="475574"/>
            </a:fgClr>
            <a:bgClr>
              <a:schemeClr val="bg1"/>
            </a:bgClr>
          </a:pattFill>
        </p:spPr>
      </p:pic>
      <p:sp>
        <p:nvSpPr>
          <p:cNvPr id="30" name="Pentagon 1"/>
          <p:cNvSpPr/>
          <p:nvPr/>
        </p:nvSpPr>
        <p:spPr>
          <a:xfrm>
            <a:off x="-4668" y="6441604"/>
            <a:ext cx="3060000" cy="400171"/>
          </a:xfrm>
          <a:prstGeom prst="homePlate">
            <a:avLst/>
          </a:prstGeom>
          <a:solidFill>
            <a:srgbClr val="75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bg1"/>
                </a:solidFill>
              </a:rPr>
              <a:t>   Introduction</a:t>
            </a:r>
          </a:p>
        </p:txBody>
      </p:sp>
      <p:grpSp>
        <p:nvGrpSpPr>
          <p:cNvPr id="34" name="组 33"/>
          <p:cNvGrpSpPr/>
          <p:nvPr/>
        </p:nvGrpSpPr>
        <p:grpSpPr>
          <a:xfrm>
            <a:off x="3040888" y="6456218"/>
            <a:ext cx="3060000" cy="401783"/>
            <a:chOff x="2569448" y="6781565"/>
            <a:chExt cx="2434889" cy="401783"/>
          </a:xfrm>
        </p:grpSpPr>
        <p:sp>
          <p:nvSpPr>
            <p:cNvPr id="35" name="Pentagon 37"/>
            <p:cNvSpPr/>
            <p:nvPr/>
          </p:nvSpPr>
          <p:spPr>
            <a:xfrm>
              <a:off x="2863032" y="6781566"/>
              <a:ext cx="2141305" cy="401782"/>
            </a:xfrm>
            <a:prstGeom prst="homePlate">
              <a:avLst/>
            </a:prstGeom>
            <a:solidFill>
              <a:srgbClr val="75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A3132"/>
                </a:solidFill>
              </a:endParaRPr>
            </a:p>
          </p:txBody>
        </p:sp>
        <p:sp>
          <p:nvSpPr>
            <p:cNvPr id="36" name="Chevron 38"/>
            <p:cNvSpPr/>
            <p:nvPr/>
          </p:nvSpPr>
          <p:spPr>
            <a:xfrm>
              <a:off x="2569448" y="6781565"/>
              <a:ext cx="853463" cy="401783"/>
            </a:xfrm>
            <a:prstGeom prst="chevron">
              <a:avLst/>
            </a:prstGeom>
            <a:solidFill>
              <a:srgbClr val="75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A3132"/>
                </a:solidFill>
              </a:endParaRPr>
            </a:p>
          </p:txBody>
        </p:sp>
      </p:grpSp>
      <p:sp>
        <p:nvSpPr>
          <p:cNvPr id="42" name="文本框 41"/>
          <p:cNvSpPr txBox="1"/>
          <p:nvPr/>
        </p:nvSpPr>
        <p:spPr>
          <a:xfrm>
            <a:off x="8207828" y="6488668"/>
            <a:ext cx="312906" cy="369332"/>
          </a:xfrm>
          <a:prstGeom prst="rect">
            <a:avLst/>
          </a:prstGeom>
          <a:noFill/>
        </p:spPr>
        <p:txBody>
          <a:bodyPr wrap="none" rtlCol="0">
            <a:spAutoFit/>
          </a:bodyPr>
          <a:lstStyle/>
          <a:p>
            <a:r>
              <a:rPr kumimoji="1" lang="en-US" altLang="zh-CN" dirty="0">
                <a:solidFill>
                  <a:schemeClr val="bg1"/>
                </a:solidFill>
              </a:rPr>
              <a:t>4</a:t>
            </a:r>
            <a:endParaRPr kumimoji="1" lang="zh-CN" altLang="en-US" dirty="0">
              <a:solidFill>
                <a:schemeClr val="bg1"/>
              </a:solidFill>
            </a:endParaRPr>
          </a:p>
        </p:txBody>
      </p:sp>
      <p:grpSp>
        <p:nvGrpSpPr>
          <p:cNvPr id="43" name="组 42"/>
          <p:cNvGrpSpPr/>
          <p:nvPr/>
        </p:nvGrpSpPr>
        <p:grpSpPr>
          <a:xfrm>
            <a:off x="6086444" y="6456218"/>
            <a:ext cx="3060000" cy="401783"/>
            <a:chOff x="2569448" y="6781565"/>
            <a:chExt cx="2434889" cy="401783"/>
          </a:xfrm>
        </p:grpSpPr>
        <p:sp>
          <p:nvSpPr>
            <p:cNvPr id="44" name="Pentagon 37"/>
            <p:cNvSpPr/>
            <p:nvPr/>
          </p:nvSpPr>
          <p:spPr>
            <a:xfrm>
              <a:off x="2863032" y="6781566"/>
              <a:ext cx="2141305" cy="401782"/>
            </a:xfrm>
            <a:prstGeom prst="homePlate">
              <a:avLst/>
            </a:prstGeom>
            <a:solidFill>
              <a:srgbClr val="4755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A3132"/>
                </a:solidFill>
              </a:endParaRPr>
            </a:p>
          </p:txBody>
        </p:sp>
        <p:sp>
          <p:nvSpPr>
            <p:cNvPr id="45" name="Chevron 38"/>
            <p:cNvSpPr/>
            <p:nvPr/>
          </p:nvSpPr>
          <p:spPr>
            <a:xfrm>
              <a:off x="2569448" y="6781565"/>
              <a:ext cx="853463" cy="401783"/>
            </a:xfrm>
            <a:prstGeom prst="chevron">
              <a:avLst/>
            </a:prstGeom>
            <a:solidFill>
              <a:srgbClr val="4755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A3132"/>
                </a:solidFill>
              </a:endParaRPr>
            </a:p>
          </p:txBody>
        </p:sp>
      </p:grpSp>
      <p:grpSp>
        <p:nvGrpSpPr>
          <p:cNvPr id="46" name="组 45"/>
          <p:cNvGrpSpPr/>
          <p:nvPr/>
        </p:nvGrpSpPr>
        <p:grpSpPr>
          <a:xfrm>
            <a:off x="9132000" y="6456218"/>
            <a:ext cx="3060000" cy="401783"/>
            <a:chOff x="2569448" y="6781565"/>
            <a:chExt cx="2434889" cy="401783"/>
          </a:xfrm>
        </p:grpSpPr>
        <p:sp>
          <p:nvSpPr>
            <p:cNvPr id="47" name="Pentagon 37"/>
            <p:cNvSpPr/>
            <p:nvPr/>
          </p:nvSpPr>
          <p:spPr>
            <a:xfrm>
              <a:off x="2863032" y="6781566"/>
              <a:ext cx="2141305" cy="401782"/>
            </a:xfrm>
            <a:prstGeom prst="homePlate">
              <a:avLst/>
            </a:prstGeom>
            <a:solidFill>
              <a:srgbClr val="75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A3132"/>
                </a:solidFill>
              </a:endParaRPr>
            </a:p>
          </p:txBody>
        </p:sp>
        <p:sp>
          <p:nvSpPr>
            <p:cNvPr id="48" name="Chevron 38"/>
            <p:cNvSpPr/>
            <p:nvPr/>
          </p:nvSpPr>
          <p:spPr>
            <a:xfrm>
              <a:off x="2569448" y="6781565"/>
              <a:ext cx="853463" cy="401783"/>
            </a:xfrm>
            <a:prstGeom prst="chevron">
              <a:avLst/>
            </a:prstGeom>
            <a:solidFill>
              <a:srgbClr val="75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A3132"/>
                </a:solidFill>
              </a:endParaRPr>
            </a:p>
          </p:txBody>
        </p:sp>
      </p:grpSp>
      <p:sp>
        <p:nvSpPr>
          <p:cNvPr id="49" name="文本框 48"/>
          <p:cNvSpPr txBox="1"/>
          <p:nvPr/>
        </p:nvSpPr>
        <p:spPr>
          <a:xfrm>
            <a:off x="3307824" y="6472443"/>
            <a:ext cx="1417376" cy="369332"/>
          </a:xfrm>
          <a:prstGeom prst="rect">
            <a:avLst/>
          </a:prstGeom>
          <a:noFill/>
        </p:spPr>
        <p:txBody>
          <a:bodyPr wrap="none" rtlCol="0">
            <a:spAutoFit/>
          </a:bodyPr>
          <a:lstStyle/>
          <a:p>
            <a:r>
              <a:rPr kumimoji="1" lang="en-US" altLang="zh-CN" dirty="0">
                <a:solidFill>
                  <a:schemeClr val="bg1"/>
                </a:solidFill>
              </a:rPr>
              <a:t>App</a:t>
            </a:r>
            <a:r>
              <a:rPr kumimoji="1" lang="zh-CN" altLang="en-US" dirty="0">
                <a:solidFill>
                  <a:schemeClr val="bg1"/>
                </a:solidFill>
              </a:rPr>
              <a:t> </a:t>
            </a:r>
            <a:r>
              <a:rPr kumimoji="1" lang="en-US" altLang="zh-CN" dirty="0">
                <a:solidFill>
                  <a:schemeClr val="bg1"/>
                </a:solidFill>
              </a:rPr>
              <a:t>Demo</a:t>
            </a:r>
            <a:endParaRPr kumimoji="1" lang="zh-CN" altLang="en-US" dirty="0">
              <a:solidFill>
                <a:schemeClr val="bg1"/>
              </a:solidFill>
            </a:endParaRPr>
          </a:p>
        </p:txBody>
      </p:sp>
      <p:sp>
        <p:nvSpPr>
          <p:cNvPr id="50" name="文本框 49"/>
          <p:cNvSpPr txBox="1"/>
          <p:nvPr/>
        </p:nvSpPr>
        <p:spPr>
          <a:xfrm>
            <a:off x="6581069" y="6458973"/>
            <a:ext cx="2068195" cy="369332"/>
          </a:xfrm>
          <a:prstGeom prst="rect">
            <a:avLst/>
          </a:prstGeom>
          <a:noFill/>
        </p:spPr>
        <p:txBody>
          <a:bodyPr wrap="none" rtlCol="0">
            <a:spAutoFit/>
          </a:bodyPr>
          <a:lstStyle/>
          <a:p>
            <a:r>
              <a:rPr kumimoji="1" lang="en-US" altLang="zh-CN" dirty="0">
                <a:solidFill>
                  <a:schemeClr val="bg1"/>
                </a:solidFill>
              </a:rPr>
              <a:t>Detailed</a:t>
            </a:r>
            <a:r>
              <a:rPr kumimoji="1" lang="zh-CN" altLang="en-US" dirty="0">
                <a:solidFill>
                  <a:schemeClr val="bg1"/>
                </a:solidFill>
              </a:rPr>
              <a:t> </a:t>
            </a:r>
            <a:r>
              <a:rPr kumimoji="1" lang="en-US" altLang="zh-CN" dirty="0">
                <a:solidFill>
                  <a:schemeClr val="bg1"/>
                </a:solidFill>
              </a:rPr>
              <a:t>Analysis</a:t>
            </a:r>
            <a:endParaRPr kumimoji="1" lang="zh-CN" altLang="en-US" dirty="0">
              <a:solidFill>
                <a:schemeClr val="bg1"/>
              </a:solidFill>
            </a:endParaRPr>
          </a:p>
        </p:txBody>
      </p:sp>
      <p:sp>
        <p:nvSpPr>
          <p:cNvPr id="51" name="文本框 50"/>
          <p:cNvSpPr txBox="1"/>
          <p:nvPr/>
        </p:nvSpPr>
        <p:spPr>
          <a:xfrm>
            <a:off x="9442646" y="6472443"/>
            <a:ext cx="1428596" cy="369332"/>
          </a:xfrm>
          <a:prstGeom prst="rect">
            <a:avLst/>
          </a:prstGeom>
          <a:noFill/>
        </p:spPr>
        <p:txBody>
          <a:bodyPr wrap="none" rtlCol="0">
            <a:spAutoFit/>
          </a:bodyPr>
          <a:lstStyle/>
          <a:p>
            <a:r>
              <a:rPr kumimoji="1" lang="en-US" altLang="zh-CN" dirty="0">
                <a:solidFill>
                  <a:schemeClr val="bg1"/>
                </a:solidFill>
              </a:rPr>
              <a:t>Conclusion</a:t>
            </a:r>
            <a:endParaRPr kumimoji="1" lang="zh-CN" altLang="en-US" dirty="0">
              <a:solidFill>
                <a:schemeClr val="bg1"/>
              </a:solidFill>
            </a:endParaRPr>
          </a:p>
        </p:txBody>
      </p:sp>
      <p:pic>
        <p:nvPicPr>
          <p:cNvPr id="52" name="Picture 3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244116" y="6472443"/>
            <a:ext cx="399600" cy="399600"/>
          </a:xfrm>
          <a:prstGeom prst="rect">
            <a:avLst/>
          </a:prstGeom>
        </p:spPr>
      </p:pic>
      <p:sp>
        <p:nvSpPr>
          <p:cNvPr id="54" name="文本框 18">
            <a:extLst>
              <a:ext uri="{FF2B5EF4-FFF2-40B4-BE49-F238E27FC236}">
                <a16:creationId xmlns:a16="http://schemas.microsoft.com/office/drawing/2014/main" id="{23BEC305-0728-E54F-A93F-ABE5638D53B5}"/>
              </a:ext>
            </a:extLst>
          </p:cNvPr>
          <p:cNvSpPr txBox="1"/>
          <p:nvPr/>
        </p:nvSpPr>
        <p:spPr>
          <a:xfrm>
            <a:off x="803645" y="1047973"/>
            <a:ext cx="2258952" cy="523220"/>
          </a:xfrm>
          <a:prstGeom prst="rect">
            <a:avLst/>
          </a:prstGeom>
          <a:noFill/>
        </p:spPr>
        <p:txBody>
          <a:bodyPr wrap="none" rtlCol="0">
            <a:spAutoFit/>
          </a:bodyPr>
          <a:lstStyle/>
          <a:p>
            <a:r>
              <a:rPr lang="en-US" altLang="zh-CN" sz="2800" b="1" dirty="0">
                <a:gradFill flip="none" rotWithShape="1">
                  <a:gsLst>
                    <a:gs pos="51000">
                      <a:schemeClr val="accent1"/>
                    </a:gs>
                    <a:gs pos="100000">
                      <a:schemeClr val="accent1">
                        <a:lumMod val="60000"/>
                        <a:lumOff val="40000"/>
                      </a:schemeClr>
                    </a:gs>
                  </a:gsLst>
                  <a:lin ang="0" scaled="1"/>
                  <a:tileRect/>
                </a:gradFill>
                <a:latin typeface="+mj-lt"/>
              </a:rPr>
              <a:t>Yelp</a:t>
            </a:r>
            <a:r>
              <a:rPr lang="zh-CN" altLang="en-US" sz="2800" b="1" dirty="0">
                <a:gradFill flip="none" rotWithShape="1">
                  <a:gsLst>
                    <a:gs pos="51000">
                      <a:schemeClr val="accent1"/>
                    </a:gs>
                    <a:gs pos="100000">
                      <a:schemeClr val="accent1">
                        <a:lumMod val="60000"/>
                        <a:lumOff val="40000"/>
                      </a:schemeClr>
                    </a:gs>
                  </a:gsLst>
                  <a:lin ang="0" scaled="1"/>
                  <a:tileRect/>
                </a:gradFill>
                <a:latin typeface="+mj-lt"/>
              </a:rPr>
              <a:t> </a:t>
            </a:r>
            <a:r>
              <a:rPr lang="en-US" altLang="zh-CN" sz="2800" b="1" dirty="0">
                <a:gradFill flip="none" rotWithShape="1">
                  <a:gsLst>
                    <a:gs pos="51000">
                      <a:schemeClr val="accent1"/>
                    </a:gs>
                    <a:gs pos="100000">
                      <a:schemeClr val="accent1">
                        <a:lumMod val="60000"/>
                        <a:lumOff val="40000"/>
                      </a:schemeClr>
                    </a:gs>
                  </a:gsLst>
                  <a:lin ang="0" scaled="1"/>
                  <a:tileRect/>
                </a:gradFill>
                <a:latin typeface="+mj-lt"/>
              </a:rPr>
              <a:t>Project</a:t>
            </a:r>
            <a:endParaRPr lang="zh-CN" altLang="en-US" sz="2800" b="1" dirty="0">
              <a:gradFill flip="none" rotWithShape="1">
                <a:gsLst>
                  <a:gs pos="51000">
                    <a:schemeClr val="accent1"/>
                  </a:gs>
                  <a:gs pos="100000">
                    <a:schemeClr val="accent1">
                      <a:lumMod val="60000"/>
                      <a:lumOff val="40000"/>
                    </a:schemeClr>
                  </a:gs>
                </a:gsLst>
                <a:lin ang="0" scaled="1"/>
                <a:tileRect/>
              </a:gradFill>
              <a:latin typeface="+mj-lt"/>
            </a:endParaRPr>
          </a:p>
        </p:txBody>
      </p:sp>
      <p:pic>
        <p:nvPicPr>
          <p:cNvPr id="3" name="图片 2">
            <a:extLst>
              <a:ext uri="{FF2B5EF4-FFF2-40B4-BE49-F238E27FC236}">
                <a16:creationId xmlns:a16="http://schemas.microsoft.com/office/drawing/2014/main" id="{4E53B998-C7A4-C547-A8CC-669F6668AB22}"/>
              </a:ext>
            </a:extLst>
          </p:cNvPr>
          <p:cNvPicPr>
            <a:picLocks noChangeAspect="1"/>
          </p:cNvPicPr>
          <p:nvPr/>
        </p:nvPicPr>
        <p:blipFill rotWithShape="1">
          <a:blip r:embed="rId6">
            <a:alphaModFix amt="85000"/>
          </a:blip>
          <a:srcRect l="14521" r="19672"/>
          <a:stretch/>
        </p:blipFill>
        <p:spPr>
          <a:xfrm>
            <a:off x="9518413" y="1874000"/>
            <a:ext cx="1965559" cy="3512459"/>
          </a:xfrm>
          <a:prstGeom prst="rect">
            <a:avLst/>
          </a:prstGeom>
        </p:spPr>
      </p:pic>
    </p:spTree>
    <p:extLst>
      <p:ext uri="{BB962C8B-B14F-4D97-AF65-F5344CB8AC3E}">
        <p14:creationId xmlns:p14="http://schemas.microsoft.com/office/powerpoint/2010/main" val="5118507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p:cNvSpPr/>
          <p:nvPr/>
        </p:nvSpPr>
        <p:spPr>
          <a:xfrm>
            <a:off x="422508" y="321993"/>
            <a:ext cx="3060000" cy="1947713"/>
          </a:xfrm>
          <a:prstGeom prst="rect">
            <a:avLst/>
          </a:prstGeom>
        </p:spPr>
        <p:txBody>
          <a:bodyPr wrap="square">
            <a:spAutoFit/>
          </a:bodyPr>
          <a:lstStyle/>
          <a:p>
            <a:pPr>
              <a:lnSpc>
                <a:spcPct val="130000"/>
              </a:lnSpc>
            </a:pPr>
            <a:r>
              <a:rPr lang="en-US" altLang="zh-CN" sz="3200" b="1" dirty="0">
                <a:gradFill flip="none" rotWithShape="1">
                  <a:gsLst>
                    <a:gs pos="0">
                      <a:schemeClr val="accent1"/>
                    </a:gs>
                    <a:gs pos="100000">
                      <a:schemeClr val="accent1">
                        <a:lumMod val="60000"/>
                        <a:lumOff val="40000"/>
                      </a:schemeClr>
                    </a:gs>
                  </a:gsLst>
                  <a:lin ang="18900000" scaled="1"/>
                  <a:tileRect/>
                </a:gradFill>
                <a:latin typeface="+mj-lt"/>
              </a:rPr>
              <a:t>What</a:t>
            </a:r>
            <a:r>
              <a:rPr lang="zh-CN" altLang="en-US" sz="3200" b="1" dirty="0">
                <a:gradFill flip="none" rotWithShape="1">
                  <a:gsLst>
                    <a:gs pos="0">
                      <a:schemeClr val="accent1"/>
                    </a:gs>
                    <a:gs pos="100000">
                      <a:schemeClr val="accent1">
                        <a:lumMod val="60000"/>
                        <a:lumOff val="40000"/>
                      </a:schemeClr>
                    </a:gs>
                  </a:gsLst>
                  <a:lin ang="18900000" scaled="1"/>
                  <a:tileRect/>
                </a:gradFill>
                <a:latin typeface="+mj-lt"/>
              </a:rPr>
              <a:t> </a:t>
            </a:r>
            <a:endParaRPr lang="en-US" altLang="zh-CN" sz="3200" b="1" dirty="0">
              <a:gradFill flip="none" rotWithShape="1">
                <a:gsLst>
                  <a:gs pos="0">
                    <a:schemeClr val="accent1"/>
                  </a:gs>
                  <a:gs pos="100000">
                    <a:schemeClr val="accent1">
                      <a:lumMod val="60000"/>
                      <a:lumOff val="40000"/>
                    </a:schemeClr>
                  </a:gs>
                </a:gsLst>
                <a:lin ang="18900000" scaled="1"/>
                <a:tileRect/>
              </a:gradFill>
              <a:latin typeface="+mj-lt"/>
            </a:endParaRPr>
          </a:p>
          <a:p>
            <a:pPr>
              <a:lnSpc>
                <a:spcPct val="130000"/>
              </a:lnSpc>
            </a:pPr>
            <a:r>
              <a:rPr lang="en-US" altLang="zh-CN" sz="3200" b="1" dirty="0">
                <a:gradFill flip="none" rotWithShape="1">
                  <a:gsLst>
                    <a:gs pos="0">
                      <a:schemeClr val="accent1"/>
                    </a:gs>
                    <a:gs pos="100000">
                      <a:schemeClr val="accent1">
                        <a:lumMod val="60000"/>
                        <a:lumOff val="40000"/>
                      </a:schemeClr>
                    </a:gs>
                  </a:gsLst>
                  <a:lin ang="18900000" scaled="1"/>
                  <a:tileRect/>
                </a:gradFill>
                <a:latin typeface="+mj-lt"/>
              </a:rPr>
              <a:t>Cuisines</a:t>
            </a:r>
            <a:r>
              <a:rPr lang="zh-CN" altLang="en-US" sz="3200" b="1" dirty="0">
                <a:gradFill flip="none" rotWithShape="1">
                  <a:gsLst>
                    <a:gs pos="0">
                      <a:schemeClr val="accent1"/>
                    </a:gs>
                    <a:gs pos="100000">
                      <a:schemeClr val="accent1">
                        <a:lumMod val="60000"/>
                        <a:lumOff val="40000"/>
                      </a:schemeClr>
                    </a:gs>
                  </a:gsLst>
                  <a:lin ang="18900000" scaled="1"/>
                  <a:tileRect/>
                </a:gradFill>
                <a:latin typeface="+mj-lt"/>
              </a:rPr>
              <a:t> </a:t>
            </a:r>
            <a:endParaRPr lang="en-US" altLang="zh-CN" sz="3200" b="1" dirty="0">
              <a:gradFill flip="none" rotWithShape="1">
                <a:gsLst>
                  <a:gs pos="0">
                    <a:schemeClr val="accent1"/>
                  </a:gs>
                  <a:gs pos="100000">
                    <a:schemeClr val="accent1">
                      <a:lumMod val="60000"/>
                      <a:lumOff val="40000"/>
                    </a:schemeClr>
                  </a:gs>
                </a:gsLst>
                <a:lin ang="18900000" scaled="1"/>
                <a:tileRect/>
              </a:gradFill>
              <a:latin typeface="+mj-lt"/>
            </a:endParaRPr>
          </a:p>
          <a:p>
            <a:pPr>
              <a:lnSpc>
                <a:spcPct val="130000"/>
              </a:lnSpc>
            </a:pPr>
            <a:r>
              <a:rPr lang="en-US" altLang="zh-CN" sz="3200" b="1" dirty="0">
                <a:gradFill flip="none" rotWithShape="1">
                  <a:gsLst>
                    <a:gs pos="0">
                      <a:schemeClr val="accent1"/>
                    </a:gs>
                    <a:gs pos="100000">
                      <a:schemeClr val="accent1">
                        <a:lumMod val="60000"/>
                        <a:lumOff val="40000"/>
                      </a:schemeClr>
                    </a:gs>
                  </a:gsLst>
                  <a:lin ang="18900000" scaled="1"/>
                  <a:tileRect/>
                </a:gradFill>
                <a:latin typeface="+mj-lt"/>
              </a:rPr>
              <a:t>to</a:t>
            </a:r>
            <a:r>
              <a:rPr lang="zh-CN" altLang="en-US" sz="3200" b="1" dirty="0">
                <a:gradFill flip="none" rotWithShape="1">
                  <a:gsLst>
                    <a:gs pos="0">
                      <a:schemeClr val="accent1"/>
                    </a:gs>
                    <a:gs pos="100000">
                      <a:schemeClr val="accent1">
                        <a:lumMod val="60000"/>
                        <a:lumOff val="40000"/>
                      </a:schemeClr>
                    </a:gs>
                  </a:gsLst>
                  <a:lin ang="18900000" scaled="1"/>
                  <a:tileRect/>
                </a:gradFill>
                <a:latin typeface="+mj-lt"/>
              </a:rPr>
              <a:t> </a:t>
            </a:r>
            <a:r>
              <a:rPr lang="en-US" altLang="zh-CN" sz="3200" b="1" dirty="0">
                <a:gradFill flip="none" rotWithShape="1">
                  <a:gsLst>
                    <a:gs pos="0">
                      <a:schemeClr val="accent1"/>
                    </a:gs>
                    <a:gs pos="100000">
                      <a:schemeClr val="accent1">
                        <a:lumMod val="60000"/>
                        <a:lumOff val="40000"/>
                      </a:schemeClr>
                    </a:gs>
                  </a:gsLst>
                  <a:lin ang="18900000" scaled="1"/>
                  <a:tileRect/>
                </a:gradFill>
                <a:latin typeface="+mj-lt"/>
              </a:rPr>
              <a:t>Offer?</a:t>
            </a:r>
          </a:p>
        </p:txBody>
      </p:sp>
      <p:sp>
        <p:nvSpPr>
          <p:cNvPr id="18" name="Pentagon 1"/>
          <p:cNvSpPr/>
          <p:nvPr/>
        </p:nvSpPr>
        <p:spPr>
          <a:xfrm>
            <a:off x="-4668" y="6457830"/>
            <a:ext cx="3060000" cy="400171"/>
          </a:xfrm>
          <a:prstGeom prst="homePlate">
            <a:avLst/>
          </a:prstGeom>
          <a:solidFill>
            <a:srgbClr val="4755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bg1"/>
                </a:solidFill>
              </a:rPr>
              <a:t>      </a:t>
            </a:r>
            <a:r>
              <a:rPr lang="en-US" altLang="zh-CN" dirty="0">
                <a:solidFill>
                  <a:schemeClr val="bg1"/>
                </a:solidFill>
              </a:rPr>
              <a:t>International Stock M</a:t>
            </a:r>
            <a:endParaRPr lang="en-US" dirty="0">
              <a:solidFill>
                <a:schemeClr val="bg1"/>
              </a:solidFill>
            </a:endParaRPr>
          </a:p>
        </p:txBody>
      </p:sp>
      <p:grpSp>
        <p:nvGrpSpPr>
          <p:cNvPr id="19" name="组 18"/>
          <p:cNvGrpSpPr/>
          <p:nvPr/>
        </p:nvGrpSpPr>
        <p:grpSpPr>
          <a:xfrm>
            <a:off x="3040888" y="6456218"/>
            <a:ext cx="3060000" cy="401783"/>
            <a:chOff x="2569448" y="6781565"/>
            <a:chExt cx="2434889" cy="401783"/>
          </a:xfrm>
        </p:grpSpPr>
        <p:sp>
          <p:nvSpPr>
            <p:cNvPr id="24" name="Pentagon 37"/>
            <p:cNvSpPr/>
            <p:nvPr/>
          </p:nvSpPr>
          <p:spPr>
            <a:xfrm>
              <a:off x="2863032" y="6781566"/>
              <a:ext cx="2141305" cy="401782"/>
            </a:xfrm>
            <a:prstGeom prst="homePlate">
              <a:avLst/>
            </a:prstGeom>
            <a:solidFill>
              <a:srgbClr val="75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A3132"/>
                </a:solidFill>
              </a:endParaRPr>
            </a:p>
          </p:txBody>
        </p:sp>
        <p:sp>
          <p:nvSpPr>
            <p:cNvPr id="25" name="Chevron 38"/>
            <p:cNvSpPr/>
            <p:nvPr/>
          </p:nvSpPr>
          <p:spPr>
            <a:xfrm>
              <a:off x="2569448" y="6781565"/>
              <a:ext cx="853463" cy="401783"/>
            </a:xfrm>
            <a:prstGeom prst="chevron">
              <a:avLst/>
            </a:prstGeom>
            <a:solidFill>
              <a:srgbClr val="75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A3132"/>
                </a:solidFill>
              </a:endParaRPr>
            </a:p>
          </p:txBody>
        </p:sp>
      </p:grpSp>
      <p:pic>
        <p:nvPicPr>
          <p:cNvPr id="29" name="Picture 3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908" y="6457828"/>
            <a:ext cx="399600" cy="399600"/>
          </a:xfrm>
          <a:prstGeom prst="rect">
            <a:avLst/>
          </a:prstGeom>
        </p:spPr>
      </p:pic>
      <p:sp>
        <p:nvSpPr>
          <p:cNvPr id="30" name="文本框 29"/>
          <p:cNvSpPr txBox="1"/>
          <p:nvPr/>
        </p:nvSpPr>
        <p:spPr>
          <a:xfrm>
            <a:off x="8207828" y="6488668"/>
            <a:ext cx="312906" cy="369332"/>
          </a:xfrm>
          <a:prstGeom prst="rect">
            <a:avLst/>
          </a:prstGeom>
          <a:noFill/>
        </p:spPr>
        <p:txBody>
          <a:bodyPr wrap="none" rtlCol="0">
            <a:spAutoFit/>
          </a:bodyPr>
          <a:lstStyle/>
          <a:p>
            <a:r>
              <a:rPr kumimoji="1" lang="en-US" altLang="zh-CN" dirty="0">
                <a:solidFill>
                  <a:schemeClr val="bg1"/>
                </a:solidFill>
              </a:rPr>
              <a:t>4</a:t>
            </a:r>
            <a:endParaRPr kumimoji="1" lang="zh-CN" altLang="en-US" dirty="0">
              <a:solidFill>
                <a:schemeClr val="bg1"/>
              </a:solidFill>
            </a:endParaRPr>
          </a:p>
        </p:txBody>
      </p:sp>
      <p:grpSp>
        <p:nvGrpSpPr>
          <p:cNvPr id="31" name="组 30"/>
          <p:cNvGrpSpPr/>
          <p:nvPr/>
        </p:nvGrpSpPr>
        <p:grpSpPr>
          <a:xfrm>
            <a:off x="6086444" y="6456218"/>
            <a:ext cx="3060000" cy="401783"/>
            <a:chOff x="2569448" y="6781565"/>
            <a:chExt cx="2434889" cy="401783"/>
          </a:xfrm>
        </p:grpSpPr>
        <p:sp>
          <p:nvSpPr>
            <p:cNvPr id="32" name="Pentagon 37"/>
            <p:cNvSpPr/>
            <p:nvPr/>
          </p:nvSpPr>
          <p:spPr>
            <a:xfrm>
              <a:off x="2863032" y="6781566"/>
              <a:ext cx="2141305" cy="401782"/>
            </a:xfrm>
            <a:prstGeom prst="homePlate">
              <a:avLst/>
            </a:prstGeom>
            <a:solidFill>
              <a:srgbClr val="75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A3132"/>
                </a:solidFill>
              </a:endParaRPr>
            </a:p>
          </p:txBody>
        </p:sp>
        <p:sp>
          <p:nvSpPr>
            <p:cNvPr id="33" name="Chevron 38"/>
            <p:cNvSpPr/>
            <p:nvPr/>
          </p:nvSpPr>
          <p:spPr>
            <a:xfrm>
              <a:off x="2569448" y="6781565"/>
              <a:ext cx="853463" cy="401783"/>
            </a:xfrm>
            <a:prstGeom prst="chevron">
              <a:avLst/>
            </a:prstGeom>
            <a:solidFill>
              <a:srgbClr val="75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A3132"/>
                </a:solidFill>
              </a:endParaRPr>
            </a:p>
          </p:txBody>
        </p:sp>
      </p:grpSp>
      <p:sp>
        <p:nvSpPr>
          <p:cNvPr id="34" name="文本框 33"/>
          <p:cNvSpPr txBox="1"/>
          <p:nvPr/>
        </p:nvSpPr>
        <p:spPr>
          <a:xfrm>
            <a:off x="3761211" y="6481899"/>
            <a:ext cx="1619354" cy="369332"/>
          </a:xfrm>
          <a:prstGeom prst="rect">
            <a:avLst/>
          </a:prstGeom>
          <a:noFill/>
        </p:spPr>
        <p:txBody>
          <a:bodyPr wrap="none" rtlCol="0">
            <a:spAutoFit/>
          </a:bodyPr>
          <a:lstStyle/>
          <a:p>
            <a:r>
              <a:rPr kumimoji="1" lang="en-US" altLang="zh-CN" dirty="0">
                <a:solidFill>
                  <a:schemeClr val="bg1"/>
                </a:solidFill>
              </a:rPr>
              <a:t>Issue to solve</a:t>
            </a:r>
            <a:endParaRPr kumimoji="1" lang="zh-CN" altLang="en-US" dirty="0">
              <a:solidFill>
                <a:schemeClr val="bg1"/>
              </a:solidFill>
            </a:endParaRPr>
          </a:p>
        </p:txBody>
      </p:sp>
      <p:sp>
        <p:nvSpPr>
          <p:cNvPr id="35" name="文本框 34"/>
          <p:cNvSpPr txBox="1"/>
          <p:nvPr/>
        </p:nvSpPr>
        <p:spPr>
          <a:xfrm>
            <a:off x="6902146" y="6472443"/>
            <a:ext cx="1428596" cy="369332"/>
          </a:xfrm>
          <a:prstGeom prst="rect">
            <a:avLst/>
          </a:prstGeom>
          <a:noFill/>
        </p:spPr>
        <p:txBody>
          <a:bodyPr wrap="none" rtlCol="0">
            <a:spAutoFit/>
          </a:bodyPr>
          <a:lstStyle/>
          <a:p>
            <a:r>
              <a:rPr kumimoji="1" lang="en-US" altLang="zh-CN" dirty="0">
                <a:solidFill>
                  <a:schemeClr val="bg1"/>
                </a:solidFill>
              </a:rPr>
              <a:t>Conclusion</a:t>
            </a:r>
            <a:endParaRPr kumimoji="1" lang="zh-CN" altLang="en-US" dirty="0">
              <a:solidFill>
                <a:schemeClr val="bg1"/>
              </a:solidFill>
            </a:endParaRPr>
          </a:p>
        </p:txBody>
      </p:sp>
      <p:grpSp>
        <p:nvGrpSpPr>
          <p:cNvPr id="36" name="组 35"/>
          <p:cNvGrpSpPr/>
          <p:nvPr/>
        </p:nvGrpSpPr>
        <p:grpSpPr>
          <a:xfrm>
            <a:off x="3040888" y="6456218"/>
            <a:ext cx="3060000" cy="401783"/>
            <a:chOff x="2569448" y="6781565"/>
            <a:chExt cx="2434889" cy="401783"/>
          </a:xfrm>
        </p:grpSpPr>
        <p:sp>
          <p:nvSpPr>
            <p:cNvPr id="37" name="Pentagon 37"/>
            <p:cNvSpPr/>
            <p:nvPr/>
          </p:nvSpPr>
          <p:spPr>
            <a:xfrm>
              <a:off x="2863032" y="6781566"/>
              <a:ext cx="2141305" cy="401782"/>
            </a:xfrm>
            <a:prstGeom prst="homePlate">
              <a:avLst/>
            </a:prstGeom>
            <a:solidFill>
              <a:srgbClr val="75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A3132"/>
                </a:solidFill>
              </a:endParaRPr>
            </a:p>
          </p:txBody>
        </p:sp>
        <p:sp>
          <p:nvSpPr>
            <p:cNvPr id="38" name="Chevron 38"/>
            <p:cNvSpPr/>
            <p:nvPr/>
          </p:nvSpPr>
          <p:spPr>
            <a:xfrm>
              <a:off x="2569448" y="6781565"/>
              <a:ext cx="853463" cy="401783"/>
            </a:xfrm>
            <a:prstGeom prst="chevron">
              <a:avLst/>
            </a:prstGeom>
            <a:solidFill>
              <a:srgbClr val="75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A3132"/>
                </a:solidFill>
              </a:endParaRPr>
            </a:p>
          </p:txBody>
        </p:sp>
      </p:grpSp>
      <p:sp>
        <p:nvSpPr>
          <p:cNvPr id="39" name="文本框 38"/>
          <p:cNvSpPr txBox="1"/>
          <p:nvPr/>
        </p:nvSpPr>
        <p:spPr>
          <a:xfrm>
            <a:off x="8207828" y="6488668"/>
            <a:ext cx="312906" cy="369332"/>
          </a:xfrm>
          <a:prstGeom prst="rect">
            <a:avLst/>
          </a:prstGeom>
          <a:noFill/>
        </p:spPr>
        <p:txBody>
          <a:bodyPr wrap="none" rtlCol="0">
            <a:spAutoFit/>
          </a:bodyPr>
          <a:lstStyle/>
          <a:p>
            <a:r>
              <a:rPr kumimoji="1" lang="en-US" altLang="zh-CN" dirty="0">
                <a:solidFill>
                  <a:schemeClr val="bg1"/>
                </a:solidFill>
              </a:rPr>
              <a:t>4</a:t>
            </a:r>
            <a:endParaRPr kumimoji="1" lang="zh-CN" altLang="en-US" dirty="0">
              <a:solidFill>
                <a:schemeClr val="bg1"/>
              </a:solidFill>
            </a:endParaRPr>
          </a:p>
        </p:txBody>
      </p:sp>
      <p:grpSp>
        <p:nvGrpSpPr>
          <p:cNvPr id="40" name="组 39"/>
          <p:cNvGrpSpPr/>
          <p:nvPr/>
        </p:nvGrpSpPr>
        <p:grpSpPr>
          <a:xfrm>
            <a:off x="6086444" y="6456218"/>
            <a:ext cx="3060000" cy="401783"/>
            <a:chOff x="2569448" y="6781565"/>
            <a:chExt cx="2434889" cy="401783"/>
          </a:xfrm>
        </p:grpSpPr>
        <p:sp>
          <p:nvSpPr>
            <p:cNvPr id="41" name="Pentagon 37"/>
            <p:cNvSpPr/>
            <p:nvPr/>
          </p:nvSpPr>
          <p:spPr>
            <a:xfrm>
              <a:off x="2863032" y="6781566"/>
              <a:ext cx="2141305" cy="401782"/>
            </a:xfrm>
            <a:prstGeom prst="homePlate">
              <a:avLst/>
            </a:prstGeom>
            <a:solidFill>
              <a:srgbClr val="4755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A3132"/>
                </a:solidFill>
              </a:endParaRPr>
            </a:p>
          </p:txBody>
        </p:sp>
        <p:sp>
          <p:nvSpPr>
            <p:cNvPr id="42" name="Chevron 38"/>
            <p:cNvSpPr/>
            <p:nvPr/>
          </p:nvSpPr>
          <p:spPr>
            <a:xfrm>
              <a:off x="2569448" y="6781565"/>
              <a:ext cx="853463" cy="401783"/>
            </a:xfrm>
            <a:prstGeom prst="chevron">
              <a:avLst/>
            </a:prstGeom>
            <a:solidFill>
              <a:srgbClr val="4755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A3132"/>
                </a:solidFill>
              </a:endParaRPr>
            </a:p>
          </p:txBody>
        </p:sp>
      </p:grpSp>
      <p:grpSp>
        <p:nvGrpSpPr>
          <p:cNvPr id="43" name="组 42"/>
          <p:cNvGrpSpPr/>
          <p:nvPr/>
        </p:nvGrpSpPr>
        <p:grpSpPr>
          <a:xfrm>
            <a:off x="9132000" y="6456218"/>
            <a:ext cx="3060000" cy="401783"/>
            <a:chOff x="2569448" y="6781565"/>
            <a:chExt cx="2434889" cy="401783"/>
          </a:xfrm>
        </p:grpSpPr>
        <p:sp>
          <p:nvSpPr>
            <p:cNvPr id="44" name="Pentagon 37"/>
            <p:cNvSpPr/>
            <p:nvPr/>
          </p:nvSpPr>
          <p:spPr>
            <a:xfrm>
              <a:off x="2863032" y="6781566"/>
              <a:ext cx="2141305" cy="401782"/>
            </a:xfrm>
            <a:prstGeom prst="homePlate">
              <a:avLst/>
            </a:prstGeom>
            <a:solidFill>
              <a:srgbClr val="75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A3132"/>
                </a:solidFill>
              </a:endParaRPr>
            </a:p>
          </p:txBody>
        </p:sp>
        <p:sp>
          <p:nvSpPr>
            <p:cNvPr id="45" name="Chevron 38"/>
            <p:cNvSpPr/>
            <p:nvPr/>
          </p:nvSpPr>
          <p:spPr>
            <a:xfrm>
              <a:off x="2569448" y="6781565"/>
              <a:ext cx="853463" cy="401783"/>
            </a:xfrm>
            <a:prstGeom prst="chevron">
              <a:avLst/>
            </a:prstGeom>
            <a:solidFill>
              <a:srgbClr val="75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A3132"/>
                </a:solidFill>
              </a:endParaRPr>
            </a:p>
          </p:txBody>
        </p:sp>
      </p:grpSp>
      <p:sp>
        <p:nvSpPr>
          <p:cNvPr id="46" name="文本框 45"/>
          <p:cNvSpPr txBox="1"/>
          <p:nvPr/>
        </p:nvSpPr>
        <p:spPr>
          <a:xfrm>
            <a:off x="3342530" y="6488668"/>
            <a:ext cx="1000595" cy="369332"/>
          </a:xfrm>
          <a:prstGeom prst="rect">
            <a:avLst/>
          </a:prstGeom>
          <a:noFill/>
        </p:spPr>
        <p:txBody>
          <a:bodyPr wrap="none" rtlCol="0">
            <a:spAutoFit/>
          </a:bodyPr>
          <a:lstStyle/>
          <a:p>
            <a:r>
              <a:rPr kumimoji="1" lang="en-US" altLang="zh-CN" dirty="0">
                <a:solidFill>
                  <a:schemeClr val="bg1"/>
                </a:solidFill>
              </a:rPr>
              <a:t>Causes</a:t>
            </a:r>
            <a:endParaRPr kumimoji="1" lang="zh-CN" altLang="en-US" dirty="0">
              <a:solidFill>
                <a:schemeClr val="bg1"/>
              </a:solidFill>
            </a:endParaRPr>
          </a:p>
        </p:txBody>
      </p:sp>
      <p:sp>
        <p:nvSpPr>
          <p:cNvPr id="47" name="文本框 46"/>
          <p:cNvSpPr txBox="1"/>
          <p:nvPr/>
        </p:nvSpPr>
        <p:spPr>
          <a:xfrm>
            <a:off x="9367198" y="6472443"/>
            <a:ext cx="1734770" cy="369332"/>
          </a:xfrm>
          <a:prstGeom prst="rect">
            <a:avLst/>
          </a:prstGeom>
          <a:noFill/>
        </p:spPr>
        <p:txBody>
          <a:bodyPr wrap="none" rtlCol="0">
            <a:spAutoFit/>
          </a:bodyPr>
          <a:lstStyle/>
          <a:p>
            <a:r>
              <a:rPr kumimoji="1" lang="en-US" altLang="zh-CN" dirty="0">
                <a:solidFill>
                  <a:schemeClr val="bg1"/>
                </a:solidFill>
              </a:rPr>
              <a:t>Issues to Solve</a:t>
            </a:r>
            <a:endParaRPr kumimoji="1" lang="zh-CN" altLang="en-US" dirty="0">
              <a:solidFill>
                <a:schemeClr val="bg1"/>
              </a:solidFill>
            </a:endParaRPr>
          </a:p>
        </p:txBody>
      </p:sp>
      <p:sp>
        <p:nvSpPr>
          <p:cNvPr id="48" name="Pentagon 1"/>
          <p:cNvSpPr/>
          <p:nvPr/>
        </p:nvSpPr>
        <p:spPr>
          <a:xfrm>
            <a:off x="-4668" y="6457830"/>
            <a:ext cx="3060000" cy="400171"/>
          </a:xfrm>
          <a:prstGeom prst="homePlate">
            <a:avLst/>
          </a:prstGeom>
          <a:solidFill>
            <a:srgbClr val="75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bg1"/>
                </a:solidFill>
              </a:rPr>
              <a:t>  Introduction</a:t>
            </a:r>
          </a:p>
        </p:txBody>
      </p:sp>
      <p:pic>
        <p:nvPicPr>
          <p:cNvPr id="49" name="Picture 3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34646" y="6451631"/>
            <a:ext cx="399600" cy="399600"/>
          </a:xfrm>
          <a:prstGeom prst="rect">
            <a:avLst/>
          </a:prstGeom>
        </p:spPr>
      </p:pic>
      <p:sp>
        <p:nvSpPr>
          <p:cNvPr id="50" name="文本框 49"/>
          <p:cNvSpPr txBox="1"/>
          <p:nvPr/>
        </p:nvSpPr>
        <p:spPr>
          <a:xfrm>
            <a:off x="6478683" y="6488667"/>
            <a:ext cx="2092239" cy="369332"/>
          </a:xfrm>
          <a:prstGeom prst="rect">
            <a:avLst/>
          </a:prstGeom>
          <a:noFill/>
        </p:spPr>
        <p:txBody>
          <a:bodyPr wrap="none" rtlCol="0">
            <a:spAutoFit/>
          </a:bodyPr>
          <a:lstStyle/>
          <a:p>
            <a:r>
              <a:rPr lang="en-US" altLang="zh-CN">
                <a:solidFill>
                  <a:schemeClr val="bg1"/>
                </a:solidFill>
              </a:rPr>
              <a:t> Empirical Studies</a:t>
            </a:r>
            <a:endParaRPr kumimoji="1" lang="zh-CN" altLang="en-US" dirty="0"/>
          </a:p>
        </p:txBody>
      </p:sp>
      <p:grpSp>
        <p:nvGrpSpPr>
          <p:cNvPr id="77" name="组 2">
            <a:extLst>
              <a:ext uri="{FF2B5EF4-FFF2-40B4-BE49-F238E27FC236}">
                <a16:creationId xmlns:a16="http://schemas.microsoft.com/office/drawing/2014/main" id="{0DF9FBDC-A99D-FD49-9C51-EC7A5A25434A}"/>
              </a:ext>
            </a:extLst>
          </p:cNvPr>
          <p:cNvGrpSpPr/>
          <p:nvPr/>
        </p:nvGrpSpPr>
        <p:grpSpPr>
          <a:xfrm>
            <a:off x="3040888" y="6456218"/>
            <a:ext cx="3060000" cy="401783"/>
            <a:chOff x="2569448" y="6781565"/>
            <a:chExt cx="2434889" cy="401783"/>
          </a:xfrm>
        </p:grpSpPr>
        <p:sp>
          <p:nvSpPr>
            <p:cNvPr id="78" name="Pentagon 37">
              <a:extLst>
                <a:ext uri="{FF2B5EF4-FFF2-40B4-BE49-F238E27FC236}">
                  <a16:creationId xmlns:a16="http://schemas.microsoft.com/office/drawing/2014/main" id="{9E7EFBC4-BC4F-234B-873C-6F9603E8E191}"/>
                </a:ext>
              </a:extLst>
            </p:cNvPr>
            <p:cNvSpPr/>
            <p:nvPr/>
          </p:nvSpPr>
          <p:spPr>
            <a:xfrm>
              <a:off x="2863032" y="6781566"/>
              <a:ext cx="2141305" cy="401782"/>
            </a:xfrm>
            <a:prstGeom prst="homePlate">
              <a:avLst/>
            </a:prstGeom>
            <a:solidFill>
              <a:srgbClr val="75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A3132"/>
                </a:solidFill>
              </a:endParaRPr>
            </a:p>
          </p:txBody>
        </p:sp>
        <p:sp>
          <p:nvSpPr>
            <p:cNvPr id="79" name="Chevron 38">
              <a:extLst>
                <a:ext uri="{FF2B5EF4-FFF2-40B4-BE49-F238E27FC236}">
                  <a16:creationId xmlns:a16="http://schemas.microsoft.com/office/drawing/2014/main" id="{E998D80C-83E1-6548-954F-E54D7AE024C6}"/>
                </a:ext>
              </a:extLst>
            </p:cNvPr>
            <p:cNvSpPr/>
            <p:nvPr/>
          </p:nvSpPr>
          <p:spPr>
            <a:xfrm>
              <a:off x="2569448" y="6781565"/>
              <a:ext cx="853463" cy="401783"/>
            </a:xfrm>
            <a:prstGeom prst="chevron">
              <a:avLst/>
            </a:prstGeom>
            <a:solidFill>
              <a:srgbClr val="75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A3132"/>
                </a:solidFill>
              </a:endParaRPr>
            </a:p>
          </p:txBody>
        </p:sp>
      </p:grpSp>
      <p:grpSp>
        <p:nvGrpSpPr>
          <p:cNvPr id="80" name="组 7">
            <a:extLst>
              <a:ext uri="{FF2B5EF4-FFF2-40B4-BE49-F238E27FC236}">
                <a16:creationId xmlns:a16="http://schemas.microsoft.com/office/drawing/2014/main" id="{B33694B3-AB7A-814E-B45E-178E0D5AB953}"/>
              </a:ext>
            </a:extLst>
          </p:cNvPr>
          <p:cNvGrpSpPr/>
          <p:nvPr/>
        </p:nvGrpSpPr>
        <p:grpSpPr>
          <a:xfrm>
            <a:off x="6086444" y="6456218"/>
            <a:ext cx="3060000" cy="401783"/>
            <a:chOff x="2569448" y="6781565"/>
            <a:chExt cx="2434889" cy="401783"/>
          </a:xfrm>
        </p:grpSpPr>
        <p:sp>
          <p:nvSpPr>
            <p:cNvPr id="81" name="Pentagon 37">
              <a:extLst>
                <a:ext uri="{FF2B5EF4-FFF2-40B4-BE49-F238E27FC236}">
                  <a16:creationId xmlns:a16="http://schemas.microsoft.com/office/drawing/2014/main" id="{5CADDA96-8D4C-F64B-9D50-3F43D8604BFB}"/>
                </a:ext>
              </a:extLst>
            </p:cNvPr>
            <p:cNvSpPr/>
            <p:nvPr/>
          </p:nvSpPr>
          <p:spPr>
            <a:xfrm>
              <a:off x="2863032" y="6781566"/>
              <a:ext cx="2141305" cy="401782"/>
            </a:xfrm>
            <a:prstGeom prst="homePlate">
              <a:avLst/>
            </a:prstGeom>
            <a:solidFill>
              <a:srgbClr val="75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A3132"/>
                </a:solidFill>
              </a:endParaRPr>
            </a:p>
          </p:txBody>
        </p:sp>
        <p:sp>
          <p:nvSpPr>
            <p:cNvPr id="82" name="Chevron 38">
              <a:extLst>
                <a:ext uri="{FF2B5EF4-FFF2-40B4-BE49-F238E27FC236}">
                  <a16:creationId xmlns:a16="http://schemas.microsoft.com/office/drawing/2014/main" id="{2F1EEC5E-487B-9141-B360-522C888174E6}"/>
                </a:ext>
              </a:extLst>
            </p:cNvPr>
            <p:cNvSpPr/>
            <p:nvPr/>
          </p:nvSpPr>
          <p:spPr>
            <a:xfrm>
              <a:off x="2569448" y="6781565"/>
              <a:ext cx="853463" cy="401783"/>
            </a:xfrm>
            <a:prstGeom prst="chevron">
              <a:avLst/>
            </a:prstGeom>
            <a:solidFill>
              <a:srgbClr val="75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A3132"/>
                </a:solidFill>
              </a:endParaRPr>
            </a:p>
          </p:txBody>
        </p:sp>
      </p:grpSp>
      <p:grpSp>
        <p:nvGrpSpPr>
          <p:cNvPr id="83" name="组 2">
            <a:extLst>
              <a:ext uri="{FF2B5EF4-FFF2-40B4-BE49-F238E27FC236}">
                <a16:creationId xmlns:a16="http://schemas.microsoft.com/office/drawing/2014/main" id="{90C87B7A-90CC-D847-A9F3-27C3C28258A7}"/>
              </a:ext>
            </a:extLst>
          </p:cNvPr>
          <p:cNvGrpSpPr/>
          <p:nvPr/>
        </p:nvGrpSpPr>
        <p:grpSpPr>
          <a:xfrm>
            <a:off x="-19112" y="6456219"/>
            <a:ext cx="3060000" cy="401783"/>
            <a:chOff x="2569448" y="6781565"/>
            <a:chExt cx="2434889" cy="401783"/>
          </a:xfrm>
        </p:grpSpPr>
        <p:sp>
          <p:nvSpPr>
            <p:cNvPr id="84" name="Pentagon 83">
              <a:extLst>
                <a:ext uri="{FF2B5EF4-FFF2-40B4-BE49-F238E27FC236}">
                  <a16:creationId xmlns:a16="http://schemas.microsoft.com/office/drawing/2014/main" id="{ECD0B5F9-2985-3C49-9110-EE60C069E025}"/>
                </a:ext>
              </a:extLst>
            </p:cNvPr>
            <p:cNvSpPr/>
            <p:nvPr/>
          </p:nvSpPr>
          <p:spPr>
            <a:xfrm>
              <a:off x="2863032" y="6781566"/>
              <a:ext cx="2141305" cy="401782"/>
            </a:xfrm>
            <a:prstGeom prst="homePlate">
              <a:avLst/>
            </a:prstGeom>
            <a:solidFill>
              <a:srgbClr val="75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A3132"/>
                </a:solidFill>
              </a:endParaRPr>
            </a:p>
          </p:txBody>
        </p:sp>
        <p:sp>
          <p:nvSpPr>
            <p:cNvPr id="85" name="Chevron 84">
              <a:extLst>
                <a:ext uri="{FF2B5EF4-FFF2-40B4-BE49-F238E27FC236}">
                  <a16:creationId xmlns:a16="http://schemas.microsoft.com/office/drawing/2014/main" id="{5CB17D56-C3DE-C240-85D4-4642EA3B33DF}"/>
                </a:ext>
              </a:extLst>
            </p:cNvPr>
            <p:cNvSpPr/>
            <p:nvPr/>
          </p:nvSpPr>
          <p:spPr>
            <a:xfrm>
              <a:off x="2569448" y="6781565"/>
              <a:ext cx="853463" cy="401783"/>
            </a:xfrm>
            <a:prstGeom prst="chevron">
              <a:avLst/>
            </a:prstGeom>
            <a:solidFill>
              <a:srgbClr val="75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A3132"/>
                </a:solidFill>
              </a:endParaRPr>
            </a:p>
          </p:txBody>
        </p:sp>
      </p:grpSp>
      <p:sp>
        <p:nvSpPr>
          <p:cNvPr id="86" name="Pentagon 1">
            <a:extLst>
              <a:ext uri="{FF2B5EF4-FFF2-40B4-BE49-F238E27FC236}">
                <a16:creationId xmlns:a16="http://schemas.microsoft.com/office/drawing/2014/main" id="{CF3887D9-2E87-864F-A26F-648737587722}"/>
              </a:ext>
            </a:extLst>
          </p:cNvPr>
          <p:cNvSpPr/>
          <p:nvPr/>
        </p:nvSpPr>
        <p:spPr>
          <a:xfrm>
            <a:off x="9156265" y="6456218"/>
            <a:ext cx="3060000" cy="400171"/>
          </a:xfrm>
          <a:prstGeom prst="homePlate">
            <a:avLst/>
          </a:prstGeom>
          <a:solidFill>
            <a:srgbClr val="4755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bg1"/>
                </a:solidFill>
              </a:rPr>
              <a:t>      Empirical Studies</a:t>
            </a:r>
          </a:p>
        </p:txBody>
      </p:sp>
      <p:pic>
        <p:nvPicPr>
          <p:cNvPr id="87" name="Picture 39">
            <a:extLst>
              <a:ext uri="{FF2B5EF4-FFF2-40B4-BE49-F238E27FC236}">
                <a16:creationId xmlns:a16="http://schemas.microsoft.com/office/drawing/2014/main" id="{1D8F49A7-8A99-9444-AB45-C84D2ACBF9E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156265" y="6456218"/>
            <a:ext cx="399600" cy="399600"/>
          </a:xfrm>
          <a:prstGeom prst="rect">
            <a:avLst/>
          </a:prstGeom>
          <a:pattFill prst="pct5">
            <a:fgClr>
              <a:srgbClr val="475574"/>
            </a:fgClr>
            <a:bgClr>
              <a:schemeClr val="bg1"/>
            </a:bgClr>
          </a:pattFill>
        </p:spPr>
      </p:pic>
      <p:sp>
        <p:nvSpPr>
          <p:cNvPr id="88" name="Pentagon 1">
            <a:extLst>
              <a:ext uri="{FF2B5EF4-FFF2-40B4-BE49-F238E27FC236}">
                <a16:creationId xmlns:a16="http://schemas.microsoft.com/office/drawing/2014/main" id="{868D0D98-7A62-BC4A-A5D9-E54C6830F14E}"/>
              </a:ext>
            </a:extLst>
          </p:cNvPr>
          <p:cNvSpPr/>
          <p:nvPr/>
        </p:nvSpPr>
        <p:spPr>
          <a:xfrm>
            <a:off x="-4668" y="6441604"/>
            <a:ext cx="3060000" cy="400171"/>
          </a:xfrm>
          <a:prstGeom prst="homePlate">
            <a:avLst/>
          </a:prstGeom>
          <a:solidFill>
            <a:srgbClr val="75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bg1"/>
                </a:solidFill>
              </a:rPr>
              <a:t>   Introduction</a:t>
            </a:r>
          </a:p>
        </p:txBody>
      </p:sp>
      <p:grpSp>
        <p:nvGrpSpPr>
          <p:cNvPr id="89" name="组 33">
            <a:extLst>
              <a:ext uri="{FF2B5EF4-FFF2-40B4-BE49-F238E27FC236}">
                <a16:creationId xmlns:a16="http://schemas.microsoft.com/office/drawing/2014/main" id="{7A6F282D-7C66-2741-8B30-940286F28088}"/>
              </a:ext>
            </a:extLst>
          </p:cNvPr>
          <p:cNvGrpSpPr/>
          <p:nvPr/>
        </p:nvGrpSpPr>
        <p:grpSpPr>
          <a:xfrm>
            <a:off x="3040888" y="6456218"/>
            <a:ext cx="3060000" cy="401783"/>
            <a:chOff x="2569448" y="6781565"/>
            <a:chExt cx="2434889" cy="401783"/>
          </a:xfrm>
        </p:grpSpPr>
        <p:sp>
          <p:nvSpPr>
            <p:cNvPr id="90" name="Pentagon 37">
              <a:extLst>
                <a:ext uri="{FF2B5EF4-FFF2-40B4-BE49-F238E27FC236}">
                  <a16:creationId xmlns:a16="http://schemas.microsoft.com/office/drawing/2014/main" id="{1ED86C23-C89F-AE42-B5C8-2D7B236F44B2}"/>
                </a:ext>
              </a:extLst>
            </p:cNvPr>
            <p:cNvSpPr/>
            <p:nvPr/>
          </p:nvSpPr>
          <p:spPr>
            <a:xfrm>
              <a:off x="2863032" y="6781566"/>
              <a:ext cx="2141305" cy="401782"/>
            </a:xfrm>
            <a:prstGeom prst="homePlate">
              <a:avLst/>
            </a:prstGeom>
            <a:solidFill>
              <a:srgbClr val="75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A3132"/>
                </a:solidFill>
              </a:endParaRPr>
            </a:p>
          </p:txBody>
        </p:sp>
        <p:sp>
          <p:nvSpPr>
            <p:cNvPr id="91" name="Chevron 38">
              <a:extLst>
                <a:ext uri="{FF2B5EF4-FFF2-40B4-BE49-F238E27FC236}">
                  <a16:creationId xmlns:a16="http://schemas.microsoft.com/office/drawing/2014/main" id="{8CA9AF58-C91B-7F40-9D22-A7959096A592}"/>
                </a:ext>
              </a:extLst>
            </p:cNvPr>
            <p:cNvSpPr/>
            <p:nvPr/>
          </p:nvSpPr>
          <p:spPr>
            <a:xfrm>
              <a:off x="2569448" y="6781565"/>
              <a:ext cx="853463" cy="401783"/>
            </a:xfrm>
            <a:prstGeom prst="chevron">
              <a:avLst/>
            </a:prstGeom>
            <a:solidFill>
              <a:srgbClr val="75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A3132"/>
                </a:solidFill>
              </a:endParaRPr>
            </a:p>
          </p:txBody>
        </p:sp>
      </p:grpSp>
      <p:sp>
        <p:nvSpPr>
          <p:cNvPr id="92" name="文本框 41">
            <a:extLst>
              <a:ext uri="{FF2B5EF4-FFF2-40B4-BE49-F238E27FC236}">
                <a16:creationId xmlns:a16="http://schemas.microsoft.com/office/drawing/2014/main" id="{3D6F6C65-8365-2845-9EF9-B75AF4A7A17E}"/>
              </a:ext>
            </a:extLst>
          </p:cNvPr>
          <p:cNvSpPr txBox="1"/>
          <p:nvPr/>
        </p:nvSpPr>
        <p:spPr>
          <a:xfrm>
            <a:off x="8207828" y="6488668"/>
            <a:ext cx="312906" cy="369332"/>
          </a:xfrm>
          <a:prstGeom prst="rect">
            <a:avLst/>
          </a:prstGeom>
          <a:noFill/>
        </p:spPr>
        <p:txBody>
          <a:bodyPr wrap="none" rtlCol="0">
            <a:spAutoFit/>
          </a:bodyPr>
          <a:lstStyle/>
          <a:p>
            <a:r>
              <a:rPr kumimoji="1" lang="en-US" altLang="zh-CN" dirty="0">
                <a:solidFill>
                  <a:schemeClr val="bg1"/>
                </a:solidFill>
              </a:rPr>
              <a:t>4</a:t>
            </a:r>
            <a:endParaRPr kumimoji="1" lang="zh-CN" altLang="en-US" dirty="0">
              <a:solidFill>
                <a:schemeClr val="bg1"/>
              </a:solidFill>
            </a:endParaRPr>
          </a:p>
        </p:txBody>
      </p:sp>
      <p:grpSp>
        <p:nvGrpSpPr>
          <p:cNvPr id="93" name="组 42">
            <a:extLst>
              <a:ext uri="{FF2B5EF4-FFF2-40B4-BE49-F238E27FC236}">
                <a16:creationId xmlns:a16="http://schemas.microsoft.com/office/drawing/2014/main" id="{B05C14D0-6624-DC4A-9341-4B259ED3BCF7}"/>
              </a:ext>
            </a:extLst>
          </p:cNvPr>
          <p:cNvGrpSpPr/>
          <p:nvPr/>
        </p:nvGrpSpPr>
        <p:grpSpPr>
          <a:xfrm>
            <a:off x="6086444" y="6456218"/>
            <a:ext cx="3060000" cy="401783"/>
            <a:chOff x="2569448" y="6781565"/>
            <a:chExt cx="2434889" cy="401783"/>
          </a:xfrm>
        </p:grpSpPr>
        <p:sp>
          <p:nvSpPr>
            <p:cNvPr id="94" name="Pentagon 37">
              <a:extLst>
                <a:ext uri="{FF2B5EF4-FFF2-40B4-BE49-F238E27FC236}">
                  <a16:creationId xmlns:a16="http://schemas.microsoft.com/office/drawing/2014/main" id="{EB5C1E36-7072-7D4A-A562-820DB4B51E05}"/>
                </a:ext>
              </a:extLst>
            </p:cNvPr>
            <p:cNvSpPr/>
            <p:nvPr/>
          </p:nvSpPr>
          <p:spPr>
            <a:xfrm>
              <a:off x="2863032" y="6781566"/>
              <a:ext cx="2141305" cy="401782"/>
            </a:xfrm>
            <a:prstGeom prst="homePlate">
              <a:avLst/>
            </a:prstGeom>
            <a:solidFill>
              <a:srgbClr val="4755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A3132"/>
                </a:solidFill>
              </a:endParaRPr>
            </a:p>
          </p:txBody>
        </p:sp>
        <p:sp>
          <p:nvSpPr>
            <p:cNvPr id="95" name="Chevron 38">
              <a:extLst>
                <a:ext uri="{FF2B5EF4-FFF2-40B4-BE49-F238E27FC236}">
                  <a16:creationId xmlns:a16="http://schemas.microsoft.com/office/drawing/2014/main" id="{A58FB400-E66B-2049-816C-A4149FF02DD5}"/>
                </a:ext>
              </a:extLst>
            </p:cNvPr>
            <p:cNvSpPr/>
            <p:nvPr/>
          </p:nvSpPr>
          <p:spPr>
            <a:xfrm>
              <a:off x="2569448" y="6781565"/>
              <a:ext cx="853463" cy="401783"/>
            </a:xfrm>
            <a:prstGeom prst="chevron">
              <a:avLst/>
            </a:prstGeom>
            <a:solidFill>
              <a:srgbClr val="4755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A3132"/>
                </a:solidFill>
              </a:endParaRPr>
            </a:p>
          </p:txBody>
        </p:sp>
      </p:grpSp>
      <p:grpSp>
        <p:nvGrpSpPr>
          <p:cNvPr id="96" name="组 45">
            <a:extLst>
              <a:ext uri="{FF2B5EF4-FFF2-40B4-BE49-F238E27FC236}">
                <a16:creationId xmlns:a16="http://schemas.microsoft.com/office/drawing/2014/main" id="{5BD8E1E8-9E2D-0049-8FA6-64D513CC8FF5}"/>
              </a:ext>
            </a:extLst>
          </p:cNvPr>
          <p:cNvGrpSpPr/>
          <p:nvPr/>
        </p:nvGrpSpPr>
        <p:grpSpPr>
          <a:xfrm>
            <a:off x="9132000" y="6456218"/>
            <a:ext cx="3060000" cy="401783"/>
            <a:chOff x="2569448" y="6781565"/>
            <a:chExt cx="2434889" cy="401783"/>
          </a:xfrm>
        </p:grpSpPr>
        <p:sp>
          <p:nvSpPr>
            <p:cNvPr id="97" name="Pentagon 37">
              <a:extLst>
                <a:ext uri="{FF2B5EF4-FFF2-40B4-BE49-F238E27FC236}">
                  <a16:creationId xmlns:a16="http://schemas.microsoft.com/office/drawing/2014/main" id="{6DBEC02C-2491-F549-BA7B-DC4304290D63}"/>
                </a:ext>
              </a:extLst>
            </p:cNvPr>
            <p:cNvSpPr/>
            <p:nvPr/>
          </p:nvSpPr>
          <p:spPr>
            <a:xfrm>
              <a:off x="2863032" y="6781566"/>
              <a:ext cx="2141305" cy="401782"/>
            </a:xfrm>
            <a:prstGeom prst="homePlate">
              <a:avLst/>
            </a:prstGeom>
            <a:solidFill>
              <a:srgbClr val="75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A3132"/>
                </a:solidFill>
              </a:endParaRPr>
            </a:p>
          </p:txBody>
        </p:sp>
        <p:sp>
          <p:nvSpPr>
            <p:cNvPr id="98" name="Chevron 38">
              <a:extLst>
                <a:ext uri="{FF2B5EF4-FFF2-40B4-BE49-F238E27FC236}">
                  <a16:creationId xmlns:a16="http://schemas.microsoft.com/office/drawing/2014/main" id="{CC1F9A2B-5ACC-154E-A40A-AF87EC1E324C}"/>
                </a:ext>
              </a:extLst>
            </p:cNvPr>
            <p:cNvSpPr/>
            <p:nvPr/>
          </p:nvSpPr>
          <p:spPr>
            <a:xfrm>
              <a:off x="2569448" y="6781565"/>
              <a:ext cx="853463" cy="401783"/>
            </a:xfrm>
            <a:prstGeom prst="chevron">
              <a:avLst/>
            </a:prstGeom>
            <a:solidFill>
              <a:srgbClr val="75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A3132"/>
                </a:solidFill>
              </a:endParaRPr>
            </a:p>
          </p:txBody>
        </p:sp>
      </p:grpSp>
      <p:sp>
        <p:nvSpPr>
          <p:cNvPr id="99" name="文本框 48">
            <a:extLst>
              <a:ext uri="{FF2B5EF4-FFF2-40B4-BE49-F238E27FC236}">
                <a16:creationId xmlns:a16="http://schemas.microsoft.com/office/drawing/2014/main" id="{7D9F4126-CFA7-4046-89E1-17CAEFF8CBC2}"/>
              </a:ext>
            </a:extLst>
          </p:cNvPr>
          <p:cNvSpPr txBox="1"/>
          <p:nvPr/>
        </p:nvSpPr>
        <p:spPr>
          <a:xfrm>
            <a:off x="3307824" y="6472443"/>
            <a:ext cx="1417376" cy="369332"/>
          </a:xfrm>
          <a:prstGeom prst="rect">
            <a:avLst/>
          </a:prstGeom>
          <a:noFill/>
        </p:spPr>
        <p:txBody>
          <a:bodyPr wrap="none" rtlCol="0">
            <a:spAutoFit/>
          </a:bodyPr>
          <a:lstStyle/>
          <a:p>
            <a:r>
              <a:rPr kumimoji="1" lang="en-US" altLang="zh-CN" dirty="0">
                <a:solidFill>
                  <a:schemeClr val="bg1"/>
                </a:solidFill>
              </a:rPr>
              <a:t>App</a:t>
            </a:r>
            <a:r>
              <a:rPr kumimoji="1" lang="zh-CN" altLang="en-US" dirty="0">
                <a:solidFill>
                  <a:schemeClr val="bg1"/>
                </a:solidFill>
              </a:rPr>
              <a:t> </a:t>
            </a:r>
            <a:r>
              <a:rPr kumimoji="1" lang="en-US" altLang="zh-CN" dirty="0">
                <a:solidFill>
                  <a:schemeClr val="bg1"/>
                </a:solidFill>
              </a:rPr>
              <a:t>Demo</a:t>
            </a:r>
            <a:endParaRPr kumimoji="1" lang="zh-CN" altLang="en-US" dirty="0">
              <a:solidFill>
                <a:schemeClr val="bg1"/>
              </a:solidFill>
            </a:endParaRPr>
          </a:p>
        </p:txBody>
      </p:sp>
      <p:sp>
        <p:nvSpPr>
          <p:cNvPr id="100" name="文本框 49">
            <a:extLst>
              <a:ext uri="{FF2B5EF4-FFF2-40B4-BE49-F238E27FC236}">
                <a16:creationId xmlns:a16="http://schemas.microsoft.com/office/drawing/2014/main" id="{563FF2F2-4BC0-8D48-BB39-8F759AC1754C}"/>
              </a:ext>
            </a:extLst>
          </p:cNvPr>
          <p:cNvSpPr txBox="1"/>
          <p:nvPr/>
        </p:nvSpPr>
        <p:spPr>
          <a:xfrm>
            <a:off x="6581069" y="6458973"/>
            <a:ext cx="2068195" cy="369332"/>
          </a:xfrm>
          <a:prstGeom prst="rect">
            <a:avLst/>
          </a:prstGeom>
          <a:noFill/>
        </p:spPr>
        <p:txBody>
          <a:bodyPr wrap="none" rtlCol="0">
            <a:spAutoFit/>
          </a:bodyPr>
          <a:lstStyle/>
          <a:p>
            <a:r>
              <a:rPr kumimoji="1" lang="en-US" altLang="zh-CN" dirty="0">
                <a:solidFill>
                  <a:schemeClr val="bg1"/>
                </a:solidFill>
              </a:rPr>
              <a:t>Detailed</a:t>
            </a:r>
            <a:r>
              <a:rPr kumimoji="1" lang="zh-CN" altLang="en-US" dirty="0">
                <a:solidFill>
                  <a:schemeClr val="bg1"/>
                </a:solidFill>
              </a:rPr>
              <a:t> </a:t>
            </a:r>
            <a:r>
              <a:rPr kumimoji="1" lang="en-US" altLang="zh-CN" dirty="0">
                <a:solidFill>
                  <a:schemeClr val="bg1"/>
                </a:solidFill>
              </a:rPr>
              <a:t>Analysis</a:t>
            </a:r>
            <a:endParaRPr kumimoji="1" lang="zh-CN" altLang="en-US" dirty="0">
              <a:solidFill>
                <a:schemeClr val="bg1"/>
              </a:solidFill>
            </a:endParaRPr>
          </a:p>
        </p:txBody>
      </p:sp>
      <p:sp>
        <p:nvSpPr>
          <p:cNvPr id="101" name="文本框 50">
            <a:extLst>
              <a:ext uri="{FF2B5EF4-FFF2-40B4-BE49-F238E27FC236}">
                <a16:creationId xmlns:a16="http://schemas.microsoft.com/office/drawing/2014/main" id="{3BE84C19-7927-0A4C-9F07-7C0D10698A03}"/>
              </a:ext>
            </a:extLst>
          </p:cNvPr>
          <p:cNvSpPr txBox="1"/>
          <p:nvPr/>
        </p:nvSpPr>
        <p:spPr>
          <a:xfrm>
            <a:off x="9442646" y="6472443"/>
            <a:ext cx="1428596" cy="369332"/>
          </a:xfrm>
          <a:prstGeom prst="rect">
            <a:avLst/>
          </a:prstGeom>
          <a:noFill/>
        </p:spPr>
        <p:txBody>
          <a:bodyPr wrap="none" rtlCol="0">
            <a:spAutoFit/>
          </a:bodyPr>
          <a:lstStyle/>
          <a:p>
            <a:r>
              <a:rPr kumimoji="1" lang="en-US" altLang="zh-CN" dirty="0">
                <a:solidFill>
                  <a:schemeClr val="bg1"/>
                </a:solidFill>
              </a:rPr>
              <a:t>Conclusion</a:t>
            </a:r>
            <a:endParaRPr kumimoji="1" lang="zh-CN" altLang="en-US" dirty="0">
              <a:solidFill>
                <a:schemeClr val="bg1"/>
              </a:solidFill>
            </a:endParaRPr>
          </a:p>
        </p:txBody>
      </p:sp>
      <p:pic>
        <p:nvPicPr>
          <p:cNvPr id="102" name="Picture 39">
            <a:extLst>
              <a:ext uri="{FF2B5EF4-FFF2-40B4-BE49-F238E27FC236}">
                <a16:creationId xmlns:a16="http://schemas.microsoft.com/office/drawing/2014/main" id="{C6FE6921-AD2C-FF43-8D72-F7E048D1630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44116" y="6472443"/>
            <a:ext cx="399600" cy="399600"/>
          </a:xfrm>
          <a:prstGeom prst="rect">
            <a:avLst/>
          </a:prstGeom>
        </p:spPr>
      </p:pic>
      <p:pic>
        <p:nvPicPr>
          <p:cNvPr id="60" name="Picture 59">
            <a:extLst>
              <a:ext uri="{FF2B5EF4-FFF2-40B4-BE49-F238E27FC236}">
                <a16:creationId xmlns:a16="http://schemas.microsoft.com/office/drawing/2014/main" id="{7BF088FE-2E15-3842-A4E1-152FEF303563}"/>
              </a:ext>
            </a:extLst>
          </p:cNvPr>
          <p:cNvPicPr>
            <a:picLocks noChangeAspect="1"/>
          </p:cNvPicPr>
          <p:nvPr/>
        </p:nvPicPr>
        <p:blipFill>
          <a:blip r:embed="rId5"/>
          <a:stretch>
            <a:fillRect/>
          </a:stretch>
        </p:blipFill>
        <p:spPr>
          <a:xfrm>
            <a:off x="2654312" y="183620"/>
            <a:ext cx="4965700" cy="6108700"/>
          </a:xfrm>
          <a:prstGeom prst="rect">
            <a:avLst/>
          </a:prstGeom>
          <a:effectLst>
            <a:outerShdw blurRad="215900" dist="177800" dir="2220000" algn="ctr" rotWithShape="0">
              <a:srgbClr val="000000">
                <a:alpha val="18000"/>
              </a:srgbClr>
            </a:outerShdw>
          </a:effectLst>
        </p:spPr>
      </p:pic>
      <p:sp>
        <p:nvSpPr>
          <p:cNvPr id="61" name="矩形 1">
            <a:extLst>
              <a:ext uri="{FF2B5EF4-FFF2-40B4-BE49-F238E27FC236}">
                <a16:creationId xmlns:a16="http://schemas.microsoft.com/office/drawing/2014/main" id="{19165B21-8B40-8F49-A2F0-87FEF59A00CC}"/>
              </a:ext>
            </a:extLst>
          </p:cNvPr>
          <p:cNvSpPr/>
          <p:nvPr/>
        </p:nvSpPr>
        <p:spPr>
          <a:xfrm>
            <a:off x="8330743" y="183620"/>
            <a:ext cx="2896058" cy="6108700"/>
          </a:xfrm>
          <a:prstGeom prst="rect">
            <a:avLst/>
          </a:prstGeom>
          <a:solidFill>
            <a:schemeClr val="bg1"/>
          </a:solidFill>
          <a:ln>
            <a:noFill/>
          </a:ln>
          <a:effectLst>
            <a:outerShdw blurRad="596900" dist="342900" dir="2700000" algn="tl" rotWithShape="0">
              <a:schemeClr val="tx1">
                <a:lumMod val="65000"/>
                <a:lumOff val="35000"/>
                <a:alpha val="13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2" name="矩形 14">
            <a:extLst>
              <a:ext uri="{FF2B5EF4-FFF2-40B4-BE49-F238E27FC236}">
                <a16:creationId xmlns:a16="http://schemas.microsoft.com/office/drawing/2014/main" id="{046249AF-284A-2A4F-AEB0-6D31A2E4775A}"/>
              </a:ext>
            </a:extLst>
          </p:cNvPr>
          <p:cNvSpPr/>
          <p:nvPr/>
        </p:nvSpPr>
        <p:spPr>
          <a:xfrm>
            <a:off x="8864349" y="390615"/>
            <a:ext cx="2127624" cy="5817298"/>
          </a:xfrm>
          <a:prstGeom prst="rect">
            <a:avLst/>
          </a:prstGeom>
        </p:spPr>
        <p:txBody>
          <a:bodyPr wrap="square">
            <a:spAutoFit/>
          </a:bodyPr>
          <a:lstStyle/>
          <a:p>
            <a:pPr>
              <a:lnSpc>
                <a:spcPct val="130000"/>
              </a:lnSpc>
            </a:pPr>
            <a:r>
              <a:rPr lang="en-US" altLang="zh-CN" dirty="0"/>
              <a:t>Our</a:t>
            </a:r>
            <a:r>
              <a:rPr lang="zh-CN" altLang="en-US" dirty="0"/>
              <a:t> </a:t>
            </a:r>
            <a:r>
              <a:rPr lang="en-US" altLang="zh-CN" dirty="0"/>
              <a:t>Categories:</a:t>
            </a:r>
          </a:p>
          <a:p>
            <a:pPr>
              <a:lnSpc>
                <a:spcPct val="130000"/>
              </a:lnSpc>
            </a:pPr>
            <a:r>
              <a:rPr lang="en-US" dirty="0"/>
              <a:t>American, </a:t>
            </a:r>
          </a:p>
          <a:p>
            <a:pPr>
              <a:lnSpc>
                <a:spcPct val="130000"/>
              </a:lnSpc>
            </a:pPr>
            <a:r>
              <a:rPr lang="en-US" dirty="0"/>
              <a:t>Mexican, </a:t>
            </a:r>
          </a:p>
          <a:p>
            <a:pPr>
              <a:lnSpc>
                <a:spcPct val="130000"/>
              </a:lnSpc>
            </a:pPr>
            <a:r>
              <a:rPr lang="en-US" dirty="0"/>
              <a:t>Chinese, </a:t>
            </a:r>
          </a:p>
          <a:p>
            <a:pPr>
              <a:lnSpc>
                <a:spcPct val="130000"/>
              </a:lnSpc>
            </a:pPr>
            <a:r>
              <a:rPr lang="en-US" dirty="0"/>
              <a:t>Italian, </a:t>
            </a:r>
          </a:p>
          <a:p>
            <a:pPr>
              <a:lnSpc>
                <a:spcPct val="130000"/>
              </a:lnSpc>
            </a:pPr>
            <a:r>
              <a:rPr lang="en-US" dirty="0"/>
              <a:t>Japanese, </a:t>
            </a:r>
          </a:p>
          <a:p>
            <a:pPr>
              <a:lnSpc>
                <a:spcPct val="130000"/>
              </a:lnSpc>
            </a:pPr>
            <a:r>
              <a:rPr lang="en-US" dirty="0"/>
              <a:t>Thai, </a:t>
            </a:r>
          </a:p>
          <a:p>
            <a:pPr>
              <a:lnSpc>
                <a:spcPct val="130000"/>
              </a:lnSpc>
            </a:pPr>
            <a:r>
              <a:rPr lang="en-US" dirty="0"/>
              <a:t>Mediterranean, </a:t>
            </a:r>
          </a:p>
          <a:p>
            <a:pPr>
              <a:lnSpc>
                <a:spcPct val="130000"/>
              </a:lnSpc>
            </a:pPr>
            <a:r>
              <a:rPr lang="en-US" dirty="0"/>
              <a:t>Hawaiian, </a:t>
            </a:r>
          </a:p>
          <a:p>
            <a:pPr>
              <a:lnSpc>
                <a:spcPct val="130000"/>
              </a:lnSpc>
            </a:pPr>
            <a:r>
              <a:rPr lang="en-US" dirty="0"/>
              <a:t>Korean, </a:t>
            </a:r>
          </a:p>
          <a:p>
            <a:pPr>
              <a:lnSpc>
                <a:spcPct val="130000"/>
              </a:lnSpc>
            </a:pPr>
            <a:r>
              <a:rPr lang="en-US" dirty="0"/>
              <a:t>Vietnamese, </a:t>
            </a:r>
          </a:p>
          <a:p>
            <a:pPr>
              <a:lnSpc>
                <a:spcPct val="130000"/>
              </a:lnSpc>
            </a:pPr>
            <a:r>
              <a:rPr lang="en-US" dirty="0"/>
              <a:t>French, </a:t>
            </a:r>
          </a:p>
          <a:p>
            <a:pPr>
              <a:lnSpc>
                <a:spcPct val="130000"/>
              </a:lnSpc>
            </a:pPr>
            <a:r>
              <a:rPr lang="en-US" dirty="0"/>
              <a:t>Indian, </a:t>
            </a:r>
          </a:p>
          <a:p>
            <a:pPr>
              <a:lnSpc>
                <a:spcPct val="130000"/>
              </a:lnSpc>
            </a:pPr>
            <a:r>
              <a:rPr lang="en-US" dirty="0"/>
              <a:t>Irish, </a:t>
            </a:r>
          </a:p>
          <a:p>
            <a:pPr>
              <a:lnSpc>
                <a:spcPct val="130000"/>
              </a:lnSpc>
            </a:pPr>
            <a:r>
              <a:rPr lang="en-US" dirty="0"/>
              <a:t>German, </a:t>
            </a:r>
          </a:p>
          <a:p>
            <a:pPr>
              <a:lnSpc>
                <a:spcPct val="130000"/>
              </a:lnSpc>
            </a:pPr>
            <a:r>
              <a:rPr lang="en-US" dirty="0"/>
              <a:t>Russian</a:t>
            </a:r>
            <a:endParaRPr lang="zh-CN" altLang="en-US" i="1" dirty="0">
              <a:solidFill>
                <a:schemeClr val="tx1">
                  <a:lumMod val="50000"/>
                  <a:lumOff val="50000"/>
                </a:schemeClr>
              </a:solidFill>
            </a:endParaRPr>
          </a:p>
        </p:txBody>
      </p:sp>
    </p:spTree>
    <p:extLst>
      <p:ext uri="{BB962C8B-B14F-4D97-AF65-F5344CB8AC3E}">
        <p14:creationId xmlns:p14="http://schemas.microsoft.com/office/powerpoint/2010/main" val="2717231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0"/>
                                        </p:tgtEl>
                                        <p:attrNameLst>
                                          <p:attrName>style.visibility</p:attrName>
                                        </p:attrNameLst>
                                      </p:cBhvr>
                                      <p:to>
                                        <p:strVal val="visible"/>
                                      </p:to>
                                    </p:set>
                                    <p:animEffect transition="in" filter="blinds(horizontal)">
                                      <p:cBhvr>
                                        <p:cTn id="7" dur="500"/>
                                        <p:tgtEl>
                                          <p:spTgt spid="60"/>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61"/>
                                        </p:tgtEl>
                                        <p:attrNameLst>
                                          <p:attrName>style.visibility</p:attrName>
                                        </p:attrNameLst>
                                      </p:cBhvr>
                                      <p:to>
                                        <p:strVal val="visible"/>
                                      </p:to>
                                    </p:set>
                                    <p:animEffect transition="in" filter="checkerboard(across)">
                                      <p:cBhvr>
                                        <p:cTn id="12" dur="500"/>
                                        <p:tgtEl>
                                          <p:spTgt spid="61"/>
                                        </p:tgtEl>
                                      </p:cBhvr>
                                    </p:animEffect>
                                  </p:childTnLst>
                                </p:cTn>
                              </p:par>
                              <p:par>
                                <p:cTn id="13" presetID="5" presetClass="entr" presetSubtype="10" fill="hold" grpId="0" nodeType="withEffect">
                                  <p:stCondLst>
                                    <p:cond delay="0"/>
                                  </p:stCondLst>
                                  <p:childTnLst>
                                    <p:set>
                                      <p:cBhvr>
                                        <p:cTn id="14" dur="1" fill="hold">
                                          <p:stCondLst>
                                            <p:cond delay="0"/>
                                          </p:stCondLst>
                                        </p:cTn>
                                        <p:tgtEl>
                                          <p:spTgt spid="62"/>
                                        </p:tgtEl>
                                        <p:attrNameLst>
                                          <p:attrName>style.visibility</p:attrName>
                                        </p:attrNameLst>
                                      </p:cBhvr>
                                      <p:to>
                                        <p:strVal val="visible"/>
                                      </p:to>
                                    </p:set>
                                    <p:animEffect transition="in" filter="checkerboard(across)">
                                      <p:cBhvr>
                                        <p:cTn id="15"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P spid="6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p:cNvSpPr/>
          <p:nvPr/>
        </p:nvSpPr>
        <p:spPr>
          <a:xfrm>
            <a:off x="222708" y="420956"/>
            <a:ext cx="2313014" cy="1947713"/>
          </a:xfrm>
          <a:prstGeom prst="rect">
            <a:avLst/>
          </a:prstGeom>
        </p:spPr>
        <p:txBody>
          <a:bodyPr wrap="square">
            <a:spAutoFit/>
          </a:bodyPr>
          <a:lstStyle/>
          <a:p>
            <a:pPr>
              <a:lnSpc>
                <a:spcPct val="130000"/>
              </a:lnSpc>
            </a:pPr>
            <a:r>
              <a:rPr lang="en-US" altLang="zh-CN" sz="3200" b="1" dirty="0">
                <a:gradFill flip="none" rotWithShape="1">
                  <a:gsLst>
                    <a:gs pos="0">
                      <a:schemeClr val="accent1"/>
                    </a:gs>
                    <a:gs pos="100000">
                      <a:schemeClr val="accent1">
                        <a:lumMod val="60000"/>
                        <a:lumOff val="40000"/>
                      </a:schemeClr>
                    </a:gs>
                  </a:gsLst>
                  <a:lin ang="18900000" scaled="1"/>
                  <a:tileRect/>
                </a:gradFill>
                <a:latin typeface="+mj-lt"/>
              </a:rPr>
              <a:t>What Type of Restaurant?</a:t>
            </a:r>
          </a:p>
        </p:txBody>
      </p:sp>
      <p:sp>
        <p:nvSpPr>
          <p:cNvPr id="18" name="Pentagon 1"/>
          <p:cNvSpPr/>
          <p:nvPr/>
        </p:nvSpPr>
        <p:spPr>
          <a:xfrm>
            <a:off x="-4668" y="6457830"/>
            <a:ext cx="3060000" cy="400171"/>
          </a:xfrm>
          <a:prstGeom prst="homePlate">
            <a:avLst/>
          </a:prstGeom>
          <a:solidFill>
            <a:srgbClr val="4755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bg1"/>
                </a:solidFill>
              </a:rPr>
              <a:t>      </a:t>
            </a:r>
            <a:r>
              <a:rPr lang="en-US" altLang="zh-CN" dirty="0">
                <a:solidFill>
                  <a:schemeClr val="bg1"/>
                </a:solidFill>
              </a:rPr>
              <a:t>International Stock M</a:t>
            </a:r>
            <a:endParaRPr lang="en-US" dirty="0">
              <a:solidFill>
                <a:schemeClr val="bg1"/>
              </a:solidFill>
            </a:endParaRPr>
          </a:p>
        </p:txBody>
      </p:sp>
      <p:grpSp>
        <p:nvGrpSpPr>
          <p:cNvPr id="19" name="组 18"/>
          <p:cNvGrpSpPr/>
          <p:nvPr/>
        </p:nvGrpSpPr>
        <p:grpSpPr>
          <a:xfrm>
            <a:off x="3040888" y="6456218"/>
            <a:ext cx="3060000" cy="401783"/>
            <a:chOff x="2569448" y="6781565"/>
            <a:chExt cx="2434889" cy="401783"/>
          </a:xfrm>
        </p:grpSpPr>
        <p:sp>
          <p:nvSpPr>
            <p:cNvPr id="24" name="Pentagon 37"/>
            <p:cNvSpPr/>
            <p:nvPr/>
          </p:nvSpPr>
          <p:spPr>
            <a:xfrm>
              <a:off x="2863032" y="6781566"/>
              <a:ext cx="2141305" cy="401782"/>
            </a:xfrm>
            <a:prstGeom prst="homePlate">
              <a:avLst/>
            </a:prstGeom>
            <a:solidFill>
              <a:srgbClr val="75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A3132"/>
                </a:solidFill>
              </a:endParaRPr>
            </a:p>
          </p:txBody>
        </p:sp>
        <p:sp>
          <p:nvSpPr>
            <p:cNvPr id="25" name="Chevron 38"/>
            <p:cNvSpPr/>
            <p:nvPr/>
          </p:nvSpPr>
          <p:spPr>
            <a:xfrm>
              <a:off x="2569448" y="6781565"/>
              <a:ext cx="853463" cy="401783"/>
            </a:xfrm>
            <a:prstGeom prst="chevron">
              <a:avLst/>
            </a:prstGeom>
            <a:solidFill>
              <a:srgbClr val="75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A3132"/>
                </a:solidFill>
              </a:endParaRPr>
            </a:p>
          </p:txBody>
        </p:sp>
      </p:grpSp>
      <p:pic>
        <p:nvPicPr>
          <p:cNvPr id="29" name="Picture 3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908" y="6457828"/>
            <a:ext cx="399600" cy="399600"/>
          </a:xfrm>
          <a:prstGeom prst="rect">
            <a:avLst/>
          </a:prstGeom>
        </p:spPr>
      </p:pic>
      <p:sp>
        <p:nvSpPr>
          <p:cNvPr id="30" name="文本框 29"/>
          <p:cNvSpPr txBox="1"/>
          <p:nvPr/>
        </p:nvSpPr>
        <p:spPr>
          <a:xfrm>
            <a:off x="8207828" y="6488668"/>
            <a:ext cx="312906" cy="369332"/>
          </a:xfrm>
          <a:prstGeom prst="rect">
            <a:avLst/>
          </a:prstGeom>
          <a:noFill/>
        </p:spPr>
        <p:txBody>
          <a:bodyPr wrap="none" rtlCol="0">
            <a:spAutoFit/>
          </a:bodyPr>
          <a:lstStyle/>
          <a:p>
            <a:r>
              <a:rPr kumimoji="1" lang="en-US" altLang="zh-CN" dirty="0">
                <a:solidFill>
                  <a:schemeClr val="bg1"/>
                </a:solidFill>
              </a:rPr>
              <a:t>4</a:t>
            </a:r>
            <a:endParaRPr kumimoji="1" lang="zh-CN" altLang="en-US" dirty="0">
              <a:solidFill>
                <a:schemeClr val="bg1"/>
              </a:solidFill>
            </a:endParaRPr>
          </a:p>
        </p:txBody>
      </p:sp>
      <p:grpSp>
        <p:nvGrpSpPr>
          <p:cNvPr id="31" name="组 30"/>
          <p:cNvGrpSpPr/>
          <p:nvPr/>
        </p:nvGrpSpPr>
        <p:grpSpPr>
          <a:xfrm>
            <a:off x="6086444" y="6456218"/>
            <a:ext cx="3060000" cy="401783"/>
            <a:chOff x="2569448" y="6781565"/>
            <a:chExt cx="2434889" cy="401783"/>
          </a:xfrm>
        </p:grpSpPr>
        <p:sp>
          <p:nvSpPr>
            <p:cNvPr id="32" name="Pentagon 37"/>
            <p:cNvSpPr/>
            <p:nvPr/>
          </p:nvSpPr>
          <p:spPr>
            <a:xfrm>
              <a:off x="2863032" y="6781566"/>
              <a:ext cx="2141305" cy="401782"/>
            </a:xfrm>
            <a:prstGeom prst="homePlate">
              <a:avLst/>
            </a:prstGeom>
            <a:solidFill>
              <a:srgbClr val="75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A3132"/>
                </a:solidFill>
              </a:endParaRPr>
            </a:p>
          </p:txBody>
        </p:sp>
        <p:sp>
          <p:nvSpPr>
            <p:cNvPr id="33" name="Chevron 38"/>
            <p:cNvSpPr/>
            <p:nvPr/>
          </p:nvSpPr>
          <p:spPr>
            <a:xfrm>
              <a:off x="2569448" y="6781565"/>
              <a:ext cx="853463" cy="401783"/>
            </a:xfrm>
            <a:prstGeom prst="chevron">
              <a:avLst/>
            </a:prstGeom>
            <a:solidFill>
              <a:srgbClr val="75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A3132"/>
                </a:solidFill>
              </a:endParaRPr>
            </a:p>
          </p:txBody>
        </p:sp>
      </p:grpSp>
      <p:sp>
        <p:nvSpPr>
          <p:cNvPr id="34" name="文本框 33"/>
          <p:cNvSpPr txBox="1"/>
          <p:nvPr/>
        </p:nvSpPr>
        <p:spPr>
          <a:xfrm>
            <a:off x="3761211" y="6481899"/>
            <a:ext cx="1619354" cy="369332"/>
          </a:xfrm>
          <a:prstGeom prst="rect">
            <a:avLst/>
          </a:prstGeom>
          <a:noFill/>
        </p:spPr>
        <p:txBody>
          <a:bodyPr wrap="none" rtlCol="0">
            <a:spAutoFit/>
          </a:bodyPr>
          <a:lstStyle/>
          <a:p>
            <a:r>
              <a:rPr kumimoji="1" lang="en-US" altLang="zh-CN" dirty="0">
                <a:solidFill>
                  <a:schemeClr val="bg1"/>
                </a:solidFill>
              </a:rPr>
              <a:t>Issue to solve</a:t>
            </a:r>
            <a:endParaRPr kumimoji="1" lang="zh-CN" altLang="en-US" dirty="0">
              <a:solidFill>
                <a:schemeClr val="bg1"/>
              </a:solidFill>
            </a:endParaRPr>
          </a:p>
        </p:txBody>
      </p:sp>
      <p:sp>
        <p:nvSpPr>
          <p:cNvPr id="35" name="文本框 34"/>
          <p:cNvSpPr txBox="1"/>
          <p:nvPr/>
        </p:nvSpPr>
        <p:spPr>
          <a:xfrm>
            <a:off x="6902146" y="6472443"/>
            <a:ext cx="1428596" cy="369332"/>
          </a:xfrm>
          <a:prstGeom prst="rect">
            <a:avLst/>
          </a:prstGeom>
          <a:noFill/>
        </p:spPr>
        <p:txBody>
          <a:bodyPr wrap="none" rtlCol="0">
            <a:spAutoFit/>
          </a:bodyPr>
          <a:lstStyle/>
          <a:p>
            <a:r>
              <a:rPr kumimoji="1" lang="en-US" altLang="zh-CN" dirty="0">
                <a:solidFill>
                  <a:schemeClr val="bg1"/>
                </a:solidFill>
              </a:rPr>
              <a:t>Conclusion</a:t>
            </a:r>
            <a:endParaRPr kumimoji="1" lang="zh-CN" altLang="en-US" dirty="0">
              <a:solidFill>
                <a:schemeClr val="bg1"/>
              </a:solidFill>
            </a:endParaRPr>
          </a:p>
        </p:txBody>
      </p:sp>
      <p:grpSp>
        <p:nvGrpSpPr>
          <p:cNvPr id="36" name="组 35"/>
          <p:cNvGrpSpPr/>
          <p:nvPr/>
        </p:nvGrpSpPr>
        <p:grpSpPr>
          <a:xfrm>
            <a:off x="3040888" y="6456218"/>
            <a:ext cx="3060000" cy="401783"/>
            <a:chOff x="2569448" y="6781565"/>
            <a:chExt cx="2434889" cy="401783"/>
          </a:xfrm>
        </p:grpSpPr>
        <p:sp>
          <p:nvSpPr>
            <p:cNvPr id="37" name="Pentagon 37"/>
            <p:cNvSpPr/>
            <p:nvPr/>
          </p:nvSpPr>
          <p:spPr>
            <a:xfrm>
              <a:off x="2863032" y="6781566"/>
              <a:ext cx="2141305" cy="401782"/>
            </a:xfrm>
            <a:prstGeom prst="homePlate">
              <a:avLst/>
            </a:prstGeom>
            <a:solidFill>
              <a:srgbClr val="75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A3132"/>
                </a:solidFill>
              </a:endParaRPr>
            </a:p>
          </p:txBody>
        </p:sp>
        <p:sp>
          <p:nvSpPr>
            <p:cNvPr id="38" name="Chevron 38"/>
            <p:cNvSpPr/>
            <p:nvPr/>
          </p:nvSpPr>
          <p:spPr>
            <a:xfrm>
              <a:off x="2569448" y="6781565"/>
              <a:ext cx="853463" cy="401783"/>
            </a:xfrm>
            <a:prstGeom prst="chevron">
              <a:avLst/>
            </a:prstGeom>
            <a:solidFill>
              <a:srgbClr val="75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A3132"/>
                </a:solidFill>
              </a:endParaRPr>
            </a:p>
          </p:txBody>
        </p:sp>
      </p:grpSp>
      <p:sp>
        <p:nvSpPr>
          <p:cNvPr id="39" name="文本框 38"/>
          <p:cNvSpPr txBox="1"/>
          <p:nvPr/>
        </p:nvSpPr>
        <p:spPr>
          <a:xfrm>
            <a:off x="8207828" y="6488668"/>
            <a:ext cx="312906" cy="369332"/>
          </a:xfrm>
          <a:prstGeom prst="rect">
            <a:avLst/>
          </a:prstGeom>
          <a:noFill/>
        </p:spPr>
        <p:txBody>
          <a:bodyPr wrap="none" rtlCol="0">
            <a:spAutoFit/>
          </a:bodyPr>
          <a:lstStyle/>
          <a:p>
            <a:r>
              <a:rPr kumimoji="1" lang="en-US" altLang="zh-CN" dirty="0">
                <a:solidFill>
                  <a:schemeClr val="bg1"/>
                </a:solidFill>
              </a:rPr>
              <a:t>4</a:t>
            </a:r>
            <a:endParaRPr kumimoji="1" lang="zh-CN" altLang="en-US" dirty="0">
              <a:solidFill>
                <a:schemeClr val="bg1"/>
              </a:solidFill>
            </a:endParaRPr>
          </a:p>
        </p:txBody>
      </p:sp>
      <p:grpSp>
        <p:nvGrpSpPr>
          <p:cNvPr id="40" name="组 39"/>
          <p:cNvGrpSpPr/>
          <p:nvPr/>
        </p:nvGrpSpPr>
        <p:grpSpPr>
          <a:xfrm>
            <a:off x="6086444" y="6456218"/>
            <a:ext cx="3060000" cy="401783"/>
            <a:chOff x="2569448" y="6781565"/>
            <a:chExt cx="2434889" cy="401783"/>
          </a:xfrm>
        </p:grpSpPr>
        <p:sp>
          <p:nvSpPr>
            <p:cNvPr id="41" name="Pentagon 37"/>
            <p:cNvSpPr/>
            <p:nvPr/>
          </p:nvSpPr>
          <p:spPr>
            <a:xfrm>
              <a:off x="2863032" y="6781566"/>
              <a:ext cx="2141305" cy="401782"/>
            </a:xfrm>
            <a:prstGeom prst="homePlate">
              <a:avLst/>
            </a:prstGeom>
            <a:solidFill>
              <a:srgbClr val="4755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A3132"/>
                </a:solidFill>
              </a:endParaRPr>
            </a:p>
          </p:txBody>
        </p:sp>
        <p:sp>
          <p:nvSpPr>
            <p:cNvPr id="42" name="Chevron 38"/>
            <p:cNvSpPr/>
            <p:nvPr/>
          </p:nvSpPr>
          <p:spPr>
            <a:xfrm>
              <a:off x="2569448" y="6781565"/>
              <a:ext cx="853463" cy="401783"/>
            </a:xfrm>
            <a:prstGeom prst="chevron">
              <a:avLst/>
            </a:prstGeom>
            <a:solidFill>
              <a:srgbClr val="4755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A3132"/>
                </a:solidFill>
              </a:endParaRPr>
            </a:p>
          </p:txBody>
        </p:sp>
      </p:grpSp>
      <p:grpSp>
        <p:nvGrpSpPr>
          <p:cNvPr id="43" name="组 42"/>
          <p:cNvGrpSpPr/>
          <p:nvPr/>
        </p:nvGrpSpPr>
        <p:grpSpPr>
          <a:xfrm>
            <a:off x="9132000" y="6456218"/>
            <a:ext cx="3060000" cy="401783"/>
            <a:chOff x="2569448" y="6781565"/>
            <a:chExt cx="2434889" cy="401783"/>
          </a:xfrm>
        </p:grpSpPr>
        <p:sp>
          <p:nvSpPr>
            <p:cNvPr id="44" name="Pentagon 37"/>
            <p:cNvSpPr/>
            <p:nvPr/>
          </p:nvSpPr>
          <p:spPr>
            <a:xfrm>
              <a:off x="2863032" y="6781566"/>
              <a:ext cx="2141305" cy="401782"/>
            </a:xfrm>
            <a:prstGeom prst="homePlate">
              <a:avLst/>
            </a:prstGeom>
            <a:solidFill>
              <a:srgbClr val="75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A3132"/>
                </a:solidFill>
              </a:endParaRPr>
            </a:p>
          </p:txBody>
        </p:sp>
        <p:sp>
          <p:nvSpPr>
            <p:cNvPr id="45" name="Chevron 38"/>
            <p:cNvSpPr/>
            <p:nvPr/>
          </p:nvSpPr>
          <p:spPr>
            <a:xfrm>
              <a:off x="2569448" y="6781565"/>
              <a:ext cx="853463" cy="401783"/>
            </a:xfrm>
            <a:prstGeom prst="chevron">
              <a:avLst/>
            </a:prstGeom>
            <a:solidFill>
              <a:srgbClr val="75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A3132"/>
                </a:solidFill>
              </a:endParaRPr>
            </a:p>
          </p:txBody>
        </p:sp>
      </p:grpSp>
      <p:sp>
        <p:nvSpPr>
          <p:cNvPr id="46" name="文本框 45"/>
          <p:cNvSpPr txBox="1"/>
          <p:nvPr/>
        </p:nvSpPr>
        <p:spPr>
          <a:xfrm>
            <a:off x="3342530" y="6488668"/>
            <a:ext cx="1000595" cy="369332"/>
          </a:xfrm>
          <a:prstGeom prst="rect">
            <a:avLst/>
          </a:prstGeom>
          <a:noFill/>
        </p:spPr>
        <p:txBody>
          <a:bodyPr wrap="none" rtlCol="0">
            <a:spAutoFit/>
          </a:bodyPr>
          <a:lstStyle/>
          <a:p>
            <a:r>
              <a:rPr kumimoji="1" lang="en-US" altLang="zh-CN" dirty="0">
                <a:solidFill>
                  <a:schemeClr val="bg1"/>
                </a:solidFill>
              </a:rPr>
              <a:t>Causes</a:t>
            </a:r>
            <a:endParaRPr kumimoji="1" lang="zh-CN" altLang="en-US" dirty="0">
              <a:solidFill>
                <a:schemeClr val="bg1"/>
              </a:solidFill>
            </a:endParaRPr>
          </a:p>
        </p:txBody>
      </p:sp>
      <p:sp>
        <p:nvSpPr>
          <p:cNvPr id="47" name="文本框 46"/>
          <p:cNvSpPr txBox="1"/>
          <p:nvPr/>
        </p:nvSpPr>
        <p:spPr>
          <a:xfrm>
            <a:off x="9367198" y="6472443"/>
            <a:ext cx="1734770" cy="369332"/>
          </a:xfrm>
          <a:prstGeom prst="rect">
            <a:avLst/>
          </a:prstGeom>
          <a:noFill/>
        </p:spPr>
        <p:txBody>
          <a:bodyPr wrap="none" rtlCol="0">
            <a:spAutoFit/>
          </a:bodyPr>
          <a:lstStyle/>
          <a:p>
            <a:r>
              <a:rPr kumimoji="1" lang="en-US" altLang="zh-CN" dirty="0">
                <a:solidFill>
                  <a:schemeClr val="bg1"/>
                </a:solidFill>
              </a:rPr>
              <a:t>Issues to Solve</a:t>
            </a:r>
            <a:endParaRPr kumimoji="1" lang="zh-CN" altLang="en-US" dirty="0">
              <a:solidFill>
                <a:schemeClr val="bg1"/>
              </a:solidFill>
            </a:endParaRPr>
          </a:p>
        </p:txBody>
      </p:sp>
      <p:sp>
        <p:nvSpPr>
          <p:cNvPr id="48" name="Pentagon 1"/>
          <p:cNvSpPr/>
          <p:nvPr/>
        </p:nvSpPr>
        <p:spPr>
          <a:xfrm>
            <a:off x="-4668" y="6457830"/>
            <a:ext cx="3060000" cy="400171"/>
          </a:xfrm>
          <a:prstGeom prst="homePlate">
            <a:avLst/>
          </a:prstGeom>
          <a:solidFill>
            <a:srgbClr val="75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bg1"/>
                </a:solidFill>
              </a:rPr>
              <a:t>  Introduction</a:t>
            </a:r>
          </a:p>
        </p:txBody>
      </p:sp>
      <p:pic>
        <p:nvPicPr>
          <p:cNvPr id="49" name="Picture 3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34646" y="6451631"/>
            <a:ext cx="399600" cy="399600"/>
          </a:xfrm>
          <a:prstGeom prst="rect">
            <a:avLst/>
          </a:prstGeom>
        </p:spPr>
      </p:pic>
      <p:sp>
        <p:nvSpPr>
          <p:cNvPr id="50" name="文本框 49"/>
          <p:cNvSpPr txBox="1"/>
          <p:nvPr/>
        </p:nvSpPr>
        <p:spPr>
          <a:xfrm>
            <a:off x="6478683" y="6488667"/>
            <a:ext cx="2092239" cy="369332"/>
          </a:xfrm>
          <a:prstGeom prst="rect">
            <a:avLst/>
          </a:prstGeom>
          <a:noFill/>
        </p:spPr>
        <p:txBody>
          <a:bodyPr wrap="none" rtlCol="0">
            <a:spAutoFit/>
          </a:bodyPr>
          <a:lstStyle/>
          <a:p>
            <a:r>
              <a:rPr lang="en-US" altLang="zh-CN">
                <a:solidFill>
                  <a:schemeClr val="bg1"/>
                </a:solidFill>
              </a:rPr>
              <a:t> Empirical Studies</a:t>
            </a:r>
            <a:endParaRPr kumimoji="1" lang="zh-CN" altLang="en-US" dirty="0"/>
          </a:p>
        </p:txBody>
      </p:sp>
      <p:pic>
        <p:nvPicPr>
          <p:cNvPr id="4098" name="Picture 2">
            <a:extLst>
              <a:ext uri="{FF2B5EF4-FFF2-40B4-BE49-F238E27FC236}">
                <a16:creationId xmlns:a16="http://schemas.microsoft.com/office/drawing/2014/main" id="{5A241215-A4E1-AF47-B57B-E6268E11BEBC}"/>
              </a:ext>
            </a:extLst>
          </p:cNvPr>
          <p:cNvPicPr>
            <a:picLocks noChangeAspect="1" noChangeArrowheads="1"/>
          </p:cNvPicPr>
          <p:nvPr/>
        </p:nvPicPr>
        <p:blipFill>
          <a:blip r:embed="rId4" cstate="print">
            <a:alphaModFix amt="50000"/>
            <a:extLst>
              <a:ext uri="{28A0092B-C50C-407E-A947-70E740481C1C}">
                <a14:useLocalDpi xmlns:a14="http://schemas.microsoft.com/office/drawing/2010/main" val="0"/>
              </a:ext>
            </a:extLst>
          </a:blip>
          <a:srcRect/>
          <a:stretch>
            <a:fillRect/>
          </a:stretch>
        </p:blipFill>
        <p:spPr bwMode="auto">
          <a:xfrm>
            <a:off x="3546841" y="302832"/>
            <a:ext cx="3401309" cy="2501925"/>
          </a:xfrm>
          <a:prstGeom prst="rect">
            <a:avLst/>
          </a:prstGeom>
          <a:noFill/>
          <a:effectLst>
            <a:outerShdw blurRad="215900" dist="177800" dir="2220000" algn="tl" rotWithShape="0">
              <a:prstClr val="black">
                <a:alpha val="18000"/>
              </a:prstClr>
            </a:outerShdw>
          </a:effectLst>
          <a:extLst/>
        </p:spPr>
      </p:pic>
      <p:pic>
        <p:nvPicPr>
          <p:cNvPr id="4100" name="Picture 4">
            <a:extLst>
              <a:ext uri="{FF2B5EF4-FFF2-40B4-BE49-F238E27FC236}">
                <a16:creationId xmlns:a16="http://schemas.microsoft.com/office/drawing/2014/main" id="{8CCF1501-31C1-5A48-8955-17266E2057D6}"/>
              </a:ext>
            </a:extLst>
          </p:cNvPr>
          <p:cNvPicPr>
            <a:picLocks noChangeAspect="1" noChangeArrowheads="1"/>
          </p:cNvPicPr>
          <p:nvPr/>
        </p:nvPicPr>
        <p:blipFill>
          <a:blip r:embed="rId5" cstate="print">
            <a:alphaModFix amt="50000"/>
            <a:extLst>
              <a:ext uri="{28A0092B-C50C-407E-A947-70E740481C1C}">
                <a14:useLocalDpi xmlns:a14="http://schemas.microsoft.com/office/drawing/2010/main" val="0"/>
              </a:ext>
            </a:extLst>
          </a:blip>
          <a:srcRect/>
          <a:stretch>
            <a:fillRect/>
          </a:stretch>
        </p:blipFill>
        <p:spPr bwMode="auto">
          <a:xfrm>
            <a:off x="7619160" y="420956"/>
            <a:ext cx="3146314" cy="2521085"/>
          </a:xfrm>
          <a:prstGeom prst="rect">
            <a:avLst/>
          </a:prstGeom>
          <a:noFill/>
          <a:effectLst>
            <a:outerShdw blurRad="215900" dist="177800" dir="2220000" algn="ctr" rotWithShape="0">
              <a:srgbClr val="000000">
                <a:alpha val="18000"/>
              </a:srgbClr>
            </a:outerShdw>
          </a:effectLst>
          <a:extLst>
            <a:ext uri="{909E8E84-426E-40DD-AFC4-6F175D3DCCD1}">
              <a14:hiddenFill xmlns:a14="http://schemas.microsoft.com/office/drawing/2010/main">
                <a:solidFill>
                  <a:srgbClr val="FFFFFF"/>
                </a:solidFill>
              </a14:hiddenFill>
            </a:ext>
          </a:extLst>
        </p:spPr>
      </p:pic>
      <p:pic>
        <p:nvPicPr>
          <p:cNvPr id="4102" name="Picture 6">
            <a:extLst>
              <a:ext uri="{FF2B5EF4-FFF2-40B4-BE49-F238E27FC236}">
                <a16:creationId xmlns:a16="http://schemas.microsoft.com/office/drawing/2014/main" id="{C8DEC92D-C893-3C44-BDC0-1018CF3BE3A5}"/>
              </a:ext>
            </a:extLst>
          </p:cNvPr>
          <p:cNvPicPr>
            <a:picLocks noChangeAspect="1" noChangeArrowheads="1"/>
          </p:cNvPicPr>
          <p:nvPr/>
        </p:nvPicPr>
        <p:blipFill>
          <a:blip r:embed="rId6">
            <a:alphaModFix amt="50000"/>
            <a:extLst>
              <a:ext uri="{28A0092B-C50C-407E-A947-70E740481C1C}">
                <a14:useLocalDpi xmlns:a14="http://schemas.microsoft.com/office/drawing/2010/main" val="0"/>
              </a:ext>
            </a:extLst>
          </a:blip>
          <a:srcRect/>
          <a:stretch>
            <a:fillRect/>
          </a:stretch>
        </p:blipFill>
        <p:spPr bwMode="auto">
          <a:xfrm>
            <a:off x="3541608" y="3239366"/>
            <a:ext cx="3406542" cy="2897290"/>
          </a:xfrm>
          <a:prstGeom prst="rect">
            <a:avLst/>
          </a:prstGeom>
          <a:noFill/>
          <a:effectLst>
            <a:outerShdw blurRad="215900" dist="177800" dir="2220000" algn="ctr" rotWithShape="0">
              <a:srgbClr val="000000">
                <a:alpha val="18000"/>
              </a:srgbClr>
            </a:outerShdw>
          </a:effectLst>
          <a:extLst>
            <a:ext uri="{909E8E84-426E-40DD-AFC4-6F175D3DCCD1}">
              <a14:hiddenFill xmlns:a14="http://schemas.microsoft.com/office/drawing/2010/main">
                <a:solidFill>
                  <a:srgbClr val="FFFFFF"/>
                </a:solidFill>
              </a14:hiddenFill>
            </a:ext>
          </a:extLst>
        </p:spPr>
      </p:pic>
      <p:pic>
        <p:nvPicPr>
          <p:cNvPr id="4104" name="Picture 8">
            <a:extLst>
              <a:ext uri="{FF2B5EF4-FFF2-40B4-BE49-F238E27FC236}">
                <a16:creationId xmlns:a16="http://schemas.microsoft.com/office/drawing/2014/main" id="{76A00DC3-B83A-8943-B499-C5609EED90E3}"/>
              </a:ext>
            </a:extLst>
          </p:cNvPr>
          <p:cNvPicPr>
            <a:picLocks noChangeAspect="1" noChangeArrowheads="1"/>
          </p:cNvPicPr>
          <p:nvPr/>
        </p:nvPicPr>
        <p:blipFill>
          <a:blip r:embed="rId7">
            <a:alphaModFix amt="50000"/>
            <a:extLst>
              <a:ext uri="{28A0092B-C50C-407E-A947-70E740481C1C}">
                <a14:useLocalDpi xmlns:a14="http://schemas.microsoft.com/office/drawing/2010/main" val="0"/>
              </a:ext>
            </a:extLst>
          </a:blip>
          <a:srcRect/>
          <a:stretch>
            <a:fillRect/>
          </a:stretch>
        </p:blipFill>
        <p:spPr bwMode="auto">
          <a:xfrm>
            <a:off x="7626336" y="3236848"/>
            <a:ext cx="3146313" cy="2825599"/>
          </a:xfrm>
          <a:prstGeom prst="rect">
            <a:avLst/>
          </a:prstGeom>
          <a:noFill/>
          <a:effectLst>
            <a:outerShdw blurRad="215900" dist="177800" dir="2220000" algn="ctr" rotWithShape="0">
              <a:srgbClr val="000000">
                <a:alpha val="18000"/>
              </a:srgbClr>
            </a:outerShdw>
          </a:effectLst>
          <a:extLst>
            <a:ext uri="{909E8E84-426E-40DD-AFC4-6F175D3DCCD1}">
              <a14:hiddenFill xmlns:a14="http://schemas.microsoft.com/office/drawing/2010/main">
                <a:solidFill>
                  <a:srgbClr val="FFFFFF"/>
                </a:solidFill>
              </a14:hiddenFill>
            </a:ext>
          </a:extLst>
        </p:spPr>
      </p:pic>
      <p:grpSp>
        <p:nvGrpSpPr>
          <p:cNvPr id="77" name="组 2">
            <a:extLst>
              <a:ext uri="{FF2B5EF4-FFF2-40B4-BE49-F238E27FC236}">
                <a16:creationId xmlns:a16="http://schemas.microsoft.com/office/drawing/2014/main" id="{0DF9FBDC-A99D-FD49-9C51-EC7A5A25434A}"/>
              </a:ext>
            </a:extLst>
          </p:cNvPr>
          <p:cNvGrpSpPr/>
          <p:nvPr/>
        </p:nvGrpSpPr>
        <p:grpSpPr>
          <a:xfrm>
            <a:off x="3040888" y="6456218"/>
            <a:ext cx="3060000" cy="401783"/>
            <a:chOff x="2569448" y="6781565"/>
            <a:chExt cx="2434889" cy="401783"/>
          </a:xfrm>
        </p:grpSpPr>
        <p:sp>
          <p:nvSpPr>
            <p:cNvPr id="78" name="Pentagon 37">
              <a:extLst>
                <a:ext uri="{FF2B5EF4-FFF2-40B4-BE49-F238E27FC236}">
                  <a16:creationId xmlns:a16="http://schemas.microsoft.com/office/drawing/2014/main" id="{9E7EFBC4-BC4F-234B-873C-6F9603E8E191}"/>
                </a:ext>
              </a:extLst>
            </p:cNvPr>
            <p:cNvSpPr/>
            <p:nvPr/>
          </p:nvSpPr>
          <p:spPr>
            <a:xfrm>
              <a:off x="2863032" y="6781566"/>
              <a:ext cx="2141305" cy="401782"/>
            </a:xfrm>
            <a:prstGeom prst="homePlate">
              <a:avLst/>
            </a:prstGeom>
            <a:solidFill>
              <a:srgbClr val="75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A3132"/>
                </a:solidFill>
              </a:endParaRPr>
            </a:p>
          </p:txBody>
        </p:sp>
        <p:sp>
          <p:nvSpPr>
            <p:cNvPr id="79" name="Chevron 38">
              <a:extLst>
                <a:ext uri="{FF2B5EF4-FFF2-40B4-BE49-F238E27FC236}">
                  <a16:creationId xmlns:a16="http://schemas.microsoft.com/office/drawing/2014/main" id="{E998D80C-83E1-6548-954F-E54D7AE024C6}"/>
                </a:ext>
              </a:extLst>
            </p:cNvPr>
            <p:cNvSpPr/>
            <p:nvPr/>
          </p:nvSpPr>
          <p:spPr>
            <a:xfrm>
              <a:off x="2569448" y="6781565"/>
              <a:ext cx="853463" cy="401783"/>
            </a:xfrm>
            <a:prstGeom prst="chevron">
              <a:avLst/>
            </a:prstGeom>
            <a:solidFill>
              <a:srgbClr val="75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A3132"/>
                </a:solidFill>
              </a:endParaRPr>
            </a:p>
          </p:txBody>
        </p:sp>
      </p:grpSp>
      <p:grpSp>
        <p:nvGrpSpPr>
          <p:cNvPr id="80" name="组 7">
            <a:extLst>
              <a:ext uri="{FF2B5EF4-FFF2-40B4-BE49-F238E27FC236}">
                <a16:creationId xmlns:a16="http://schemas.microsoft.com/office/drawing/2014/main" id="{B33694B3-AB7A-814E-B45E-178E0D5AB953}"/>
              </a:ext>
            </a:extLst>
          </p:cNvPr>
          <p:cNvGrpSpPr/>
          <p:nvPr/>
        </p:nvGrpSpPr>
        <p:grpSpPr>
          <a:xfrm>
            <a:off x="6086444" y="6456218"/>
            <a:ext cx="3060000" cy="401783"/>
            <a:chOff x="2569448" y="6781565"/>
            <a:chExt cx="2434889" cy="401783"/>
          </a:xfrm>
        </p:grpSpPr>
        <p:sp>
          <p:nvSpPr>
            <p:cNvPr id="81" name="Pentagon 37">
              <a:extLst>
                <a:ext uri="{FF2B5EF4-FFF2-40B4-BE49-F238E27FC236}">
                  <a16:creationId xmlns:a16="http://schemas.microsoft.com/office/drawing/2014/main" id="{5CADDA96-8D4C-F64B-9D50-3F43D8604BFB}"/>
                </a:ext>
              </a:extLst>
            </p:cNvPr>
            <p:cNvSpPr/>
            <p:nvPr/>
          </p:nvSpPr>
          <p:spPr>
            <a:xfrm>
              <a:off x="2863032" y="6781566"/>
              <a:ext cx="2141305" cy="401782"/>
            </a:xfrm>
            <a:prstGeom prst="homePlate">
              <a:avLst/>
            </a:prstGeom>
            <a:solidFill>
              <a:srgbClr val="75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A3132"/>
                </a:solidFill>
              </a:endParaRPr>
            </a:p>
          </p:txBody>
        </p:sp>
        <p:sp>
          <p:nvSpPr>
            <p:cNvPr id="82" name="Chevron 38">
              <a:extLst>
                <a:ext uri="{FF2B5EF4-FFF2-40B4-BE49-F238E27FC236}">
                  <a16:creationId xmlns:a16="http://schemas.microsoft.com/office/drawing/2014/main" id="{2F1EEC5E-487B-9141-B360-522C888174E6}"/>
                </a:ext>
              </a:extLst>
            </p:cNvPr>
            <p:cNvSpPr/>
            <p:nvPr/>
          </p:nvSpPr>
          <p:spPr>
            <a:xfrm>
              <a:off x="2569448" y="6781565"/>
              <a:ext cx="853463" cy="401783"/>
            </a:xfrm>
            <a:prstGeom prst="chevron">
              <a:avLst/>
            </a:prstGeom>
            <a:solidFill>
              <a:srgbClr val="75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A3132"/>
                </a:solidFill>
              </a:endParaRPr>
            </a:p>
          </p:txBody>
        </p:sp>
      </p:grpSp>
      <p:grpSp>
        <p:nvGrpSpPr>
          <p:cNvPr id="83" name="组 2">
            <a:extLst>
              <a:ext uri="{FF2B5EF4-FFF2-40B4-BE49-F238E27FC236}">
                <a16:creationId xmlns:a16="http://schemas.microsoft.com/office/drawing/2014/main" id="{90C87B7A-90CC-D847-A9F3-27C3C28258A7}"/>
              </a:ext>
            </a:extLst>
          </p:cNvPr>
          <p:cNvGrpSpPr/>
          <p:nvPr/>
        </p:nvGrpSpPr>
        <p:grpSpPr>
          <a:xfrm>
            <a:off x="-19112" y="6456219"/>
            <a:ext cx="3060000" cy="401783"/>
            <a:chOff x="2569448" y="6781565"/>
            <a:chExt cx="2434889" cy="401783"/>
          </a:xfrm>
        </p:grpSpPr>
        <p:sp>
          <p:nvSpPr>
            <p:cNvPr id="84" name="Pentagon 83">
              <a:extLst>
                <a:ext uri="{FF2B5EF4-FFF2-40B4-BE49-F238E27FC236}">
                  <a16:creationId xmlns:a16="http://schemas.microsoft.com/office/drawing/2014/main" id="{ECD0B5F9-2985-3C49-9110-EE60C069E025}"/>
                </a:ext>
              </a:extLst>
            </p:cNvPr>
            <p:cNvSpPr/>
            <p:nvPr/>
          </p:nvSpPr>
          <p:spPr>
            <a:xfrm>
              <a:off x="2863032" y="6781566"/>
              <a:ext cx="2141305" cy="401782"/>
            </a:xfrm>
            <a:prstGeom prst="homePlate">
              <a:avLst/>
            </a:prstGeom>
            <a:solidFill>
              <a:srgbClr val="75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A3132"/>
                </a:solidFill>
              </a:endParaRPr>
            </a:p>
          </p:txBody>
        </p:sp>
        <p:sp>
          <p:nvSpPr>
            <p:cNvPr id="85" name="Chevron 84">
              <a:extLst>
                <a:ext uri="{FF2B5EF4-FFF2-40B4-BE49-F238E27FC236}">
                  <a16:creationId xmlns:a16="http://schemas.microsoft.com/office/drawing/2014/main" id="{5CB17D56-C3DE-C240-85D4-4642EA3B33DF}"/>
                </a:ext>
              </a:extLst>
            </p:cNvPr>
            <p:cNvSpPr/>
            <p:nvPr/>
          </p:nvSpPr>
          <p:spPr>
            <a:xfrm>
              <a:off x="2569448" y="6781565"/>
              <a:ext cx="853463" cy="401783"/>
            </a:xfrm>
            <a:prstGeom prst="chevron">
              <a:avLst/>
            </a:prstGeom>
            <a:solidFill>
              <a:srgbClr val="75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A3132"/>
                </a:solidFill>
              </a:endParaRPr>
            </a:p>
          </p:txBody>
        </p:sp>
      </p:grpSp>
      <p:sp>
        <p:nvSpPr>
          <p:cNvPr id="86" name="Pentagon 1">
            <a:extLst>
              <a:ext uri="{FF2B5EF4-FFF2-40B4-BE49-F238E27FC236}">
                <a16:creationId xmlns:a16="http://schemas.microsoft.com/office/drawing/2014/main" id="{CF3887D9-2E87-864F-A26F-648737587722}"/>
              </a:ext>
            </a:extLst>
          </p:cNvPr>
          <p:cNvSpPr/>
          <p:nvPr/>
        </p:nvSpPr>
        <p:spPr>
          <a:xfrm>
            <a:off x="9156265" y="6456218"/>
            <a:ext cx="3060000" cy="400171"/>
          </a:xfrm>
          <a:prstGeom prst="homePlate">
            <a:avLst/>
          </a:prstGeom>
          <a:solidFill>
            <a:srgbClr val="4755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bg1"/>
                </a:solidFill>
              </a:rPr>
              <a:t>      Empirical Studies</a:t>
            </a:r>
          </a:p>
        </p:txBody>
      </p:sp>
      <p:pic>
        <p:nvPicPr>
          <p:cNvPr id="87" name="Picture 39">
            <a:extLst>
              <a:ext uri="{FF2B5EF4-FFF2-40B4-BE49-F238E27FC236}">
                <a16:creationId xmlns:a16="http://schemas.microsoft.com/office/drawing/2014/main" id="{1D8F49A7-8A99-9444-AB45-C84D2ACBF9EC}"/>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156265" y="6456218"/>
            <a:ext cx="399600" cy="399600"/>
          </a:xfrm>
          <a:prstGeom prst="rect">
            <a:avLst/>
          </a:prstGeom>
          <a:pattFill prst="pct5">
            <a:fgClr>
              <a:srgbClr val="475574"/>
            </a:fgClr>
            <a:bgClr>
              <a:schemeClr val="bg1"/>
            </a:bgClr>
          </a:pattFill>
        </p:spPr>
      </p:pic>
      <p:sp>
        <p:nvSpPr>
          <p:cNvPr id="88" name="Pentagon 1">
            <a:extLst>
              <a:ext uri="{FF2B5EF4-FFF2-40B4-BE49-F238E27FC236}">
                <a16:creationId xmlns:a16="http://schemas.microsoft.com/office/drawing/2014/main" id="{868D0D98-7A62-BC4A-A5D9-E54C6830F14E}"/>
              </a:ext>
            </a:extLst>
          </p:cNvPr>
          <p:cNvSpPr/>
          <p:nvPr/>
        </p:nvSpPr>
        <p:spPr>
          <a:xfrm>
            <a:off x="-4668" y="6441604"/>
            <a:ext cx="3060000" cy="400171"/>
          </a:xfrm>
          <a:prstGeom prst="homePlate">
            <a:avLst/>
          </a:prstGeom>
          <a:solidFill>
            <a:srgbClr val="75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bg1"/>
                </a:solidFill>
              </a:rPr>
              <a:t>   Introduction</a:t>
            </a:r>
          </a:p>
        </p:txBody>
      </p:sp>
      <p:grpSp>
        <p:nvGrpSpPr>
          <p:cNvPr id="89" name="组 33">
            <a:extLst>
              <a:ext uri="{FF2B5EF4-FFF2-40B4-BE49-F238E27FC236}">
                <a16:creationId xmlns:a16="http://schemas.microsoft.com/office/drawing/2014/main" id="{7A6F282D-7C66-2741-8B30-940286F28088}"/>
              </a:ext>
            </a:extLst>
          </p:cNvPr>
          <p:cNvGrpSpPr/>
          <p:nvPr/>
        </p:nvGrpSpPr>
        <p:grpSpPr>
          <a:xfrm>
            <a:off x="3040888" y="6456218"/>
            <a:ext cx="3060000" cy="401783"/>
            <a:chOff x="2569448" y="6781565"/>
            <a:chExt cx="2434889" cy="401783"/>
          </a:xfrm>
        </p:grpSpPr>
        <p:sp>
          <p:nvSpPr>
            <p:cNvPr id="90" name="Pentagon 37">
              <a:extLst>
                <a:ext uri="{FF2B5EF4-FFF2-40B4-BE49-F238E27FC236}">
                  <a16:creationId xmlns:a16="http://schemas.microsoft.com/office/drawing/2014/main" id="{1ED86C23-C89F-AE42-B5C8-2D7B236F44B2}"/>
                </a:ext>
              </a:extLst>
            </p:cNvPr>
            <p:cNvSpPr/>
            <p:nvPr/>
          </p:nvSpPr>
          <p:spPr>
            <a:xfrm>
              <a:off x="2863032" y="6781566"/>
              <a:ext cx="2141305" cy="401782"/>
            </a:xfrm>
            <a:prstGeom prst="homePlate">
              <a:avLst/>
            </a:prstGeom>
            <a:solidFill>
              <a:srgbClr val="75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A3132"/>
                </a:solidFill>
              </a:endParaRPr>
            </a:p>
          </p:txBody>
        </p:sp>
        <p:sp>
          <p:nvSpPr>
            <p:cNvPr id="91" name="Chevron 38">
              <a:extLst>
                <a:ext uri="{FF2B5EF4-FFF2-40B4-BE49-F238E27FC236}">
                  <a16:creationId xmlns:a16="http://schemas.microsoft.com/office/drawing/2014/main" id="{8CA9AF58-C91B-7F40-9D22-A7959096A592}"/>
                </a:ext>
              </a:extLst>
            </p:cNvPr>
            <p:cNvSpPr/>
            <p:nvPr/>
          </p:nvSpPr>
          <p:spPr>
            <a:xfrm>
              <a:off x="2569448" y="6781565"/>
              <a:ext cx="853463" cy="401783"/>
            </a:xfrm>
            <a:prstGeom prst="chevron">
              <a:avLst/>
            </a:prstGeom>
            <a:solidFill>
              <a:srgbClr val="75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A3132"/>
                </a:solidFill>
              </a:endParaRPr>
            </a:p>
          </p:txBody>
        </p:sp>
      </p:grpSp>
      <p:sp>
        <p:nvSpPr>
          <p:cNvPr id="92" name="文本框 41">
            <a:extLst>
              <a:ext uri="{FF2B5EF4-FFF2-40B4-BE49-F238E27FC236}">
                <a16:creationId xmlns:a16="http://schemas.microsoft.com/office/drawing/2014/main" id="{3D6F6C65-8365-2845-9EF9-B75AF4A7A17E}"/>
              </a:ext>
            </a:extLst>
          </p:cNvPr>
          <p:cNvSpPr txBox="1"/>
          <p:nvPr/>
        </p:nvSpPr>
        <p:spPr>
          <a:xfrm>
            <a:off x="8207828" y="6488668"/>
            <a:ext cx="312906" cy="369332"/>
          </a:xfrm>
          <a:prstGeom prst="rect">
            <a:avLst/>
          </a:prstGeom>
          <a:noFill/>
        </p:spPr>
        <p:txBody>
          <a:bodyPr wrap="none" rtlCol="0">
            <a:spAutoFit/>
          </a:bodyPr>
          <a:lstStyle/>
          <a:p>
            <a:r>
              <a:rPr kumimoji="1" lang="en-US" altLang="zh-CN" dirty="0">
                <a:solidFill>
                  <a:schemeClr val="bg1"/>
                </a:solidFill>
              </a:rPr>
              <a:t>4</a:t>
            </a:r>
            <a:endParaRPr kumimoji="1" lang="zh-CN" altLang="en-US" dirty="0">
              <a:solidFill>
                <a:schemeClr val="bg1"/>
              </a:solidFill>
            </a:endParaRPr>
          </a:p>
        </p:txBody>
      </p:sp>
      <p:grpSp>
        <p:nvGrpSpPr>
          <p:cNvPr id="93" name="组 42">
            <a:extLst>
              <a:ext uri="{FF2B5EF4-FFF2-40B4-BE49-F238E27FC236}">
                <a16:creationId xmlns:a16="http://schemas.microsoft.com/office/drawing/2014/main" id="{B05C14D0-6624-DC4A-9341-4B259ED3BCF7}"/>
              </a:ext>
            </a:extLst>
          </p:cNvPr>
          <p:cNvGrpSpPr/>
          <p:nvPr/>
        </p:nvGrpSpPr>
        <p:grpSpPr>
          <a:xfrm>
            <a:off x="6086444" y="6456218"/>
            <a:ext cx="3060000" cy="401783"/>
            <a:chOff x="2569448" y="6781565"/>
            <a:chExt cx="2434889" cy="401783"/>
          </a:xfrm>
        </p:grpSpPr>
        <p:sp>
          <p:nvSpPr>
            <p:cNvPr id="94" name="Pentagon 37">
              <a:extLst>
                <a:ext uri="{FF2B5EF4-FFF2-40B4-BE49-F238E27FC236}">
                  <a16:creationId xmlns:a16="http://schemas.microsoft.com/office/drawing/2014/main" id="{EB5C1E36-7072-7D4A-A562-820DB4B51E05}"/>
                </a:ext>
              </a:extLst>
            </p:cNvPr>
            <p:cNvSpPr/>
            <p:nvPr/>
          </p:nvSpPr>
          <p:spPr>
            <a:xfrm>
              <a:off x="2863032" y="6781566"/>
              <a:ext cx="2141305" cy="401782"/>
            </a:xfrm>
            <a:prstGeom prst="homePlate">
              <a:avLst/>
            </a:prstGeom>
            <a:solidFill>
              <a:srgbClr val="4755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A3132"/>
                </a:solidFill>
              </a:endParaRPr>
            </a:p>
          </p:txBody>
        </p:sp>
        <p:sp>
          <p:nvSpPr>
            <p:cNvPr id="95" name="Chevron 38">
              <a:extLst>
                <a:ext uri="{FF2B5EF4-FFF2-40B4-BE49-F238E27FC236}">
                  <a16:creationId xmlns:a16="http://schemas.microsoft.com/office/drawing/2014/main" id="{A58FB400-E66B-2049-816C-A4149FF02DD5}"/>
                </a:ext>
              </a:extLst>
            </p:cNvPr>
            <p:cNvSpPr/>
            <p:nvPr/>
          </p:nvSpPr>
          <p:spPr>
            <a:xfrm>
              <a:off x="2569448" y="6781565"/>
              <a:ext cx="853463" cy="401783"/>
            </a:xfrm>
            <a:prstGeom prst="chevron">
              <a:avLst/>
            </a:prstGeom>
            <a:solidFill>
              <a:srgbClr val="4755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A3132"/>
                </a:solidFill>
              </a:endParaRPr>
            </a:p>
          </p:txBody>
        </p:sp>
      </p:grpSp>
      <p:grpSp>
        <p:nvGrpSpPr>
          <p:cNvPr id="96" name="组 45">
            <a:extLst>
              <a:ext uri="{FF2B5EF4-FFF2-40B4-BE49-F238E27FC236}">
                <a16:creationId xmlns:a16="http://schemas.microsoft.com/office/drawing/2014/main" id="{5BD8E1E8-9E2D-0049-8FA6-64D513CC8FF5}"/>
              </a:ext>
            </a:extLst>
          </p:cNvPr>
          <p:cNvGrpSpPr/>
          <p:nvPr/>
        </p:nvGrpSpPr>
        <p:grpSpPr>
          <a:xfrm>
            <a:off x="9132000" y="6456218"/>
            <a:ext cx="3060000" cy="401783"/>
            <a:chOff x="2569448" y="6781565"/>
            <a:chExt cx="2434889" cy="401783"/>
          </a:xfrm>
        </p:grpSpPr>
        <p:sp>
          <p:nvSpPr>
            <p:cNvPr id="97" name="Pentagon 37">
              <a:extLst>
                <a:ext uri="{FF2B5EF4-FFF2-40B4-BE49-F238E27FC236}">
                  <a16:creationId xmlns:a16="http://schemas.microsoft.com/office/drawing/2014/main" id="{6DBEC02C-2491-F549-BA7B-DC4304290D63}"/>
                </a:ext>
              </a:extLst>
            </p:cNvPr>
            <p:cNvSpPr/>
            <p:nvPr/>
          </p:nvSpPr>
          <p:spPr>
            <a:xfrm>
              <a:off x="2863032" y="6781566"/>
              <a:ext cx="2141305" cy="401782"/>
            </a:xfrm>
            <a:prstGeom prst="homePlate">
              <a:avLst/>
            </a:prstGeom>
            <a:solidFill>
              <a:srgbClr val="75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A3132"/>
                </a:solidFill>
              </a:endParaRPr>
            </a:p>
          </p:txBody>
        </p:sp>
        <p:sp>
          <p:nvSpPr>
            <p:cNvPr id="98" name="Chevron 38">
              <a:extLst>
                <a:ext uri="{FF2B5EF4-FFF2-40B4-BE49-F238E27FC236}">
                  <a16:creationId xmlns:a16="http://schemas.microsoft.com/office/drawing/2014/main" id="{CC1F9A2B-5ACC-154E-A40A-AF87EC1E324C}"/>
                </a:ext>
              </a:extLst>
            </p:cNvPr>
            <p:cNvSpPr/>
            <p:nvPr/>
          </p:nvSpPr>
          <p:spPr>
            <a:xfrm>
              <a:off x="2569448" y="6781565"/>
              <a:ext cx="853463" cy="401783"/>
            </a:xfrm>
            <a:prstGeom prst="chevron">
              <a:avLst/>
            </a:prstGeom>
            <a:solidFill>
              <a:srgbClr val="75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A3132"/>
                </a:solidFill>
              </a:endParaRPr>
            </a:p>
          </p:txBody>
        </p:sp>
      </p:grpSp>
      <p:sp>
        <p:nvSpPr>
          <p:cNvPr id="99" name="文本框 48">
            <a:extLst>
              <a:ext uri="{FF2B5EF4-FFF2-40B4-BE49-F238E27FC236}">
                <a16:creationId xmlns:a16="http://schemas.microsoft.com/office/drawing/2014/main" id="{7D9F4126-CFA7-4046-89E1-17CAEFF8CBC2}"/>
              </a:ext>
            </a:extLst>
          </p:cNvPr>
          <p:cNvSpPr txBox="1"/>
          <p:nvPr/>
        </p:nvSpPr>
        <p:spPr>
          <a:xfrm>
            <a:off x="3307824" y="6472443"/>
            <a:ext cx="1417376" cy="369332"/>
          </a:xfrm>
          <a:prstGeom prst="rect">
            <a:avLst/>
          </a:prstGeom>
          <a:noFill/>
        </p:spPr>
        <p:txBody>
          <a:bodyPr wrap="none" rtlCol="0">
            <a:spAutoFit/>
          </a:bodyPr>
          <a:lstStyle/>
          <a:p>
            <a:r>
              <a:rPr kumimoji="1" lang="en-US" altLang="zh-CN" dirty="0">
                <a:solidFill>
                  <a:schemeClr val="bg1"/>
                </a:solidFill>
              </a:rPr>
              <a:t>App</a:t>
            </a:r>
            <a:r>
              <a:rPr kumimoji="1" lang="zh-CN" altLang="en-US" dirty="0">
                <a:solidFill>
                  <a:schemeClr val="bg1"/>
                </a:solidFill>
              </a:rPr>
              <a:t> </a:t>
            </a:r>
            <a:r>
              <a:rPr kumimoji="1" lang="en-US" altLang="zh-CN" dirty="0">
                <a:solidFill>
                  <a:schemeClr val="bg1"/>
                </a:solidFill>
              </a:rPr>
              <a:t>Demo</a:t>
            </a:r>
            <a:endParaRPr kumimoji="1" lang="zh-CN" altLang="en-US" dirty="0">
              <a:solidFill>
                <a:schemeClr val="bg1"/>
              </a:solidFill>
            </a:endParaRPr>
          </a:p>
        </p:txBody>
      </p:sp>
      <p:sp>
        <p:nvSpPr>
          <p:cNvPr id="100" name="文本框 49">
            <a:extLst>
              <a:ext uri="{FF2B5EF4-FFF2-40B4-BE49-F238E27FC236}">
                <a16:creationId xmlns:a16="http://schemas.microsoft.com/office/drawing/2014/main" id="{563FF2F2-4BC0-8D48-BB39-8F759AC1754C}"/>
              </a:ext>
            </a:extLst>
          </p:cNvPr>
          <p:cNvSpPr txBox="1"/>
          <p:nvPr/>
        </p:nvSpPr>
        <p:spPr>
          <a:xfrm>
            <a:off x="6581069" y="6458973"/>
            <a:ext cx="2068195" cy="369332"/>
          </a:xfrm>
          <a:prstGeom prst="rect">
            <a:avLst/>
          </a:prstGeom>
          <a:noFill/>
        </p:spPr>
        <p:txBody>
          <a:bodyPr wrap="none" rtlCol="0">
            <a:spAutoFit/>
          </a:bodyPr>
          <a:lstStyle/>
          <a:p>
            <a:r>
              <a:rPr kumimoji="1" lang="en-US" altLang="zh-CN" dirty="0">
                <a:solidFill>
                  <a:schemeClr val="bg1"/>
                </a:solidFill>
              </a:rPr>
              <a:t>Detailed</a:t>
            </a:r>
            <a:r>
              <a:rPr kumimoji="1" lang="zh-CN" altLang="en-US" dirty="0">
                <a:solidFill>
                  <a:schemeClr val="bg1"/>
                </a:solidFill>
              </a:rPr>
              <a:t> </a:t>
            </a:r>
            <a:r>
              <a:rPr kumimoji="1" lang="en-US" altLang="zh-CN" dirty="0">
                <a:solidFill>
                  <a:schemeClr val="bg1"/>
                </a:solidFill>
              </a:rPr>
              <a:t>Analysis</a:t>
            </a:r>
            <a:endParaRPr kumimoji="1" lang="zh-CN" altLang="en-US" dirty="0">
              <a:solidFill>
                <a:schemeClr val="bg1"/>
              </a:solidFill>
            </a:endParaRPr>
          </a:p>
        </p:txBody>
      </p:sp>
      <p:sp>
        <p:nvSpPr>
          <p:cNvPr id="101" name="文本框 50">
            <a:extLst>
              <a:ext uri="{FF2B5EF4-FFF2-40B4-BE49-F238E27FC236}">
                <a16:creationId xmlns:a16="http://schemas.microsoft.com/office/drawing/2014/main" id="{3BE84C19-7927-0A4C-9F07-7C0D10698A03}"/>
              </a:ext>
            </a:extLst>
          </p:cNvPr>
          <p:cNvSpPr txBox="1"/>
          <p:nvPr/>
        </p:nvSpPr>
        <p:spPr>
          <a:xfrm>
            <a:off x="9442646" y="6472443"/>
            <a:ext cx="1428596" cy="369332"/>
          </a:xfrm>
          <a:prstGeom prst="rect">
            <a:avLst/>
          </a:prstGeom>
          <a:noFill/>
        </p:spPr>
        <p:txBody>
          <a:bodyPr wrap="none" rtlCol="0">
            <a:spAutoFit/>
          </a:bodyPr>
          <a:lstStyle/>
          <a:p>
            <a:r>
              <a:rPr kumimoji="1" lang="en-US" altLang="zh-CN" dirty="0">
                <a:solidFill>
                  <a:schemeClr val="bg1"/>
                </a:solidFill>
              </a:rPr>
              <a:t>Conclusion</a:t>
            </a:r>
            <a:endParaRPr kumimoji="1" lang="zh-CN" altLang="en-US" dirty="0">
              <a:solidFill>
                <a:schemeClr val="bg1"/>
              </a:solidFill>
            </a:endParaRPr>
          </a:p>
        </p:txBody>
      </p:sp>
      <p:pic>
        <p:nvPicPr>
          <p:cNvPr id="102" name="Picture 39">
            <a:extLst>
              <a:ext uri="{FF2B5EF4-FFF2-40B4-BE49-F238E27FC236}">
                <a16:creationId xmlns:a16="http://schemas.microsoft.com/office/drawing/2014/main" id="{C6FE6921-AD2C-FF43-8D72-F7E048D1630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44116" y="6472443"/>
            <a:ext cx="399600" cy="399600"/>
          </a:xfrm>
          <a:prstGeom prst="rect">
            <a:avLst/>
          </a:prstGeom>
        </p:spPr>
      </p:pic>
      <p:pic>
        <p:nvPicPr>
          <p:cNvPr id="60" name="Picture 2">
            <a:extLst>
              <a:ext uri="{FF2B5EF4-FFF2-40B4-BE49-F238E27FC236}">
                <a16:creationId xmlns:a16="http://schemas.microsoft.com/office/drawing/2014/main" id="{032E8354-CB56-8F45-92E3-B1055198D82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870947" y="192764"/>
            <a:ext cx="8173346" cy="6012126"/>
          </a:xfrm>
          <a:prstGeom prst="rect">
            <a:avLst/>
          </a:prstGeom>
          <a:noFill/>
          <a:effectLst>
            <a:outerShdw blurRad="215900" dist="177800" dir="2220000" algn="tl" rotWithShape="0">
              <a:prstClr val="black">
                <a:alpha val="18000"/>
              </a:prstClr>
            </a:outerShdw>
          </a:effectLst>
          <a:extLst>
            <a:ext uri="{909E8E84-426E-40DD-AFC4-6F175D3DCCD1}">
              <a14:hiddenFill xmlns:a14="http://schemas.microsoft.com/office/drawing/2010/main">
                <a:solidFill>
                  <a:srgbClr val="FFFFFF"/>
                </a:solidFill>
              </a14:hiddenFill>
            </a:ext>
          </a:extLst>
        </p:spPr>
      </p:pic>
      <p:pic>
        <p:nvPicPr>
          <p:cNvPr id="61" name="Picture 4">
            <a:extLst>
              <a:ext uri="{FF2B5EF4-FFF2-40B4-BE49-F238E27FC236}">
                <a16:creationId xmlns:a16="http://schemas.microsoft.com/office/drawing/2014/main" id="{FE374AA5-3754-D749-8850-FCA5323C3C6F}"/>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867105" y="135931"/>
            <a:ext cx="8156145" cy="6037807"/>
          </a:xfrm>
          <a:prstGeom prst="rect">
            <a:avLst/>
          </a:prstGeom>
          <a:noFill/>
          <a:effectLst>
            <a:outerShdw blurRad="215900" dist="177800" dir="2220000" algn="ctr" rotWithShape="0">
              <a:srgbClr val="000000">
                <a:alpha val="18000"/>
              </a:srgbClr>
            </a:outerShdw>
          </a:effectLst>
          <a:extLst>
            <a:ext uri="{909E8E84-426E-40DD-AFC4-6F175D3DCCD1}">
              <a14:hiddenFill xmlns:a14="http://schemas.microsoft.com/office/drawing/2010/main">
                <a:solidFill>
                  <a:srgbClr val="FFFFFF"/>
                </a:solidFill>
              </a14:hiddenFill>
            </a:ext>
          </a:extLst>
        </p:spPr>
      </p:pic>
      <p:pic>
        <p:nvPicPr>
          <p:cNvPr id="62" name="Picture 6">
            <a:extLst>
              <a:ext uri="{FF2B5EF4-FFF2-40B4-BE49-F238E27FC236}">
                <a16:creationId xmlns:a16="http://schemas.microsoft.com/office/drawing/2014/main" id="{27D595D5-CC86-9440-BCDC-837D575C9B0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70470" y="176458"/>
            <a:ext cx="7262039" cy="6012127"/>
          </a:xfrm>
          <a:prstGeom prst="rect">
            <a:avLst/>
          </a:prstGeom>
          <a:noFill/>
          <a:effectLst>
            <a:outerShdw blurRad="215900" dist="177800" dir="2220000" algn="ctr" rotWithShape="0">
              <a:srgbClr val="000000">
                <a:alpha val="18000"/>
              </a:srgbClr>
            </a:outerShdw>
          </a:effectLst>
          <a:extLst>
            <a:ext uri="{909E8E84-426E-40DD-AFC4-6F175D3DCCD1}">
              <a14:hiddenFill xmlns:a14="http://schemas.microsoft.com/office/drawing/2010/main">
                <a:solidFill>
                  <a:srgbClr val="FFFFFF"/>
                </a:solidFill>
              </a14:hiddenFill>
            </a:ext>
          </a:extLst>
        </p:spPr>
      </p:pic>
      <p:pic>
        <p:nvPicPr>
          <p:cNvPr id="63" name="Picture 8">
            <a:extLst>
              <a:ext uri="{FF2B5EF4-FFF2-40B4-BE49-F238E27FC236}">
                <a16:creationId xmlns:a16="http://schemas.microsoft.com/office/drawing/2014/main" id="{29F7157A-E0B7-FF4B-91B5-BFD59B42DA7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70469" y="186430"/>
            <a:ext cx="7262039" cy="6015625"/>
          </a:xfrm>
          <a:prstGeom prst="rect">
            <a:avLst/>
          </a:prstGeom>
          <a:noFill/>
          <a:effectLst>
            <a:outerShdw blurRad="215900" dist="177800" dir="2220000" algn="ctr" rotWithShape="0">
              <a:srgbClr val="000000">
                <a:alpha val="18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3666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nodeType="clickEffect">
                                  <p:stCondLst>
                                    <p:cond delay="0"/>
                                  </p:stCondLst>
                                  <p:childTnLst>
                                    <p:set>
                                      <p:cBhvr>
                                        <p:cTn id="6" dur="1" fill="hold">
                                          <p:stCondLst>
                                            <p:cond delay="0"/>
                                          </p:stCondLst>
                                        </p:cTn>
                                        <p:tgtEl>
                                          <p:spTgt spid="60"/>
                                        </p:tgtEl>
                                        <p:attrNameLst>
                                          <p:attrName>style.visibility</p:attrName>
                                        </p:attrNameLst>
                                      </p:cBhvr>
                                      <p:to>
                                        <p:strVal val="visible"/>
                                      </p:to>
                                    </p:set>
                                    <p:animEffect transition="in" filter="fade">
                                      <p:cBhvr>
                                        <p:cTn id="7" dur="1000"/>
                                        <p:tgtEl>
                                          <p:spTgt spid="60"/>
                                        </p:tgtEl>
                                      </p:cBhvr>
                                    </p:animEffect>
                                    <p:anim calcmode="lin" valueType="num">
                                      <p:cBhvr>
                                        <p:cTn id="8" dur="1000" fill="hold"/>
                                        <p:tgtEl>
                                          <p:spTgt spid="60"/>
                                        </p:tgtEl>
                                        <p:attrNameLst>
                                          <p:attrName>ppt_x</p:attrName>
                                        </p:attrNameLst>
                                      </p:cBhvr>
                                      <p:tavLst>
                                        <p:tav tm="0">
                                          <p:val>
                                            <p:strVal val="#ppt_x"/>
                                          </p:val>
                                        </p:tav>
                                        <p:tav tm="100000">
                                          <p:val>
                                            <p:strVal val="#ppt_x"/>
                                          </p:val>
                                        </p:tav>
                                      </p:tavLst>
                                    </p:anim>
                                    <p:anim calcmode="lin" valueType="num">
                                      <p:cBhvr>
                                        <p:cTn id="9" dur="900" decel="100000" fill="hold"/>
                                        <p:tgtEl>
                                          <p:spTgt spid="60"/>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60"/>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60"/>
                                        </p:tgtEl>
                                        <p:attrNameLst>
                                          <p:attrName>style.visibility</p:attrName>
                                        </p:attrNameLst>
                                      </p:cBhvr>
                                      <p:to>
                                        <p:strVal val="hidden"/>
                                      </p:to>
                                    </p:set>
                                  </p:childTnLst>
                                </p:cTn>
                              </p:par>
                              <p:par>
                                <p:cTn id="15" presetID="37" presetClass="entr" presetSubtype="0" fill="hold" nodeType="withEffect">
                                  <p:stCondLst>
                                    <p:cond delay="0"/>
                                  </p:stCondLst>
                                  <p:childTnLst>
                                    <p:set>
                                      <p:cBhvr>
                                        <p:cTn id="16" dur="1" fill="hold">
                                          <p:stCondLst>
                                            <p:cond delay="0"/>
                                          </p:stCondLst>
                                        </p:cTn>
                                        <p:tgtEl>
                                          <p:spTgt spid="61"/>
                                        </p:tgtEl>
                                        <p:attrNameLst>
                                          <p:attrName>style.visibility</p:attrName>
                                        </p:attrNameLst>
                                      </p:cBhvr>
                                      <p:to>
                                        <p:strVal val="visible"/>
                                      </p:to>
                                    </p:set>
                                    <p:animEffect transition="in" filter="fade">
                                      <p:cBhvr>
                                        <p:cTn id="17" dur="1000"/>
                                        <p:tgtEl>
                                          <p:spTgt spid="61"/>
                                        </p:tgtEl>
                                      </p:cBhvr>
                                    </p:animEffect>
                                    <p:anim calcmode="lin" valueType="num">
                                      <p:cBhvr>
                                        <p:cTn id="18" dur="1000" fill="hold"/>
                                        <p:tgtEl>
                                          <p:spTgt spid="61"/>
                                        </p:tgtEl>
                                        <p:attrNameLst>
                                          <p:attrName>ppt_x</p:attrName>
                                        </p:attrNameLst>
                                      </p:cBhvr>
                                      <p:tavLst>
                                        <p:tav tm="0">
                                          <p:val>
                                            <p:strVal val="#ppt_x"/>
                                          </p:val>
                                        </p:tav>
                                        <p:tav tm="100000">
                                          <p:val>
                                            <p:strVal val="#ppt_x"/>
                                          </p:val>
                                        </p:tav>
                                      </p:tavLst>
                                    </p:anim>
                                    <p:anim calcmode="lin" valueType="num">
                                      <p:cBhvr>
                                        <p:cTn id="19" dur="900" decel="100000" fill="hold"/>
                                        <p:tgtEl>
                                          <p:spTgt spid="61"/>
                                        </p:tgtEl>
                                        <p:attrNameLst>
                                          <p:attrName>ppt_y</p:attrName>
                                        </p:attrNameLst>
                                      </p:cBhvr>
                                      <p:tavLst>
                                        <p:tav tm="0">
                                          <p:val>
                                            <p:strVal val="#ppt_y+1"/>
                                          </p:val>
                                        </p:tav>
                                        <p:tav tm="100000">
                                          <p:val>
                                            <p:strVal val="#ppt_y-.03"/>
                                          </p:val>
                                        </p:tav>
                                      </p:tavLst>
                                    </p:anim>
                                    <p:anim calcmode="lin" valueType="num">
                                      <p:cBhvr>
                                        <p:cTn id="20" dur="100" accel="100000" fill="hold">
                                          <p:stCondLst>
                                            <p:cond delay="900"/>
                                          </p:stCondLst>
                                        </p:cTn>
                                        <p:tgtEl>
                                          <p:spTgt spid="61"/>
                                        </p:tgtEl>
                                        <p:attrNameLst>
                                          <p:attrName>ppt_y</p:attrName>
                                        </p:attrNameLst>
                                      </p:cBhvr>
                                      <p:tavLst>
                                        <p:tav tm="0">
                                          <p:val>
                                            <p:strVal val="#ppt_y-.03"/>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nodeType="clickEffect">
                                  <p:stCondLst>
                                    <p:cond delay="0"/>
                                  </p:stCondLst>
                                  <p:childTnLst>
                                    <p:set>
                                      <p:cBhvr>
                                        <p:cTn id="24" dur="1" fill="hold">
                                          <p:stCondLst>
                                            <p:cond delay="0"/>
                                          </p:stCondLst>
                                        </p:cTn>
                                        <p:tgtEl>
                                          <p:spTgt spid="61"/>
                                        </p:tgtEl>
                                        <p:attrNameLst>
                                          <p:attrName>style.visibility</p:attrName>
                                        </p:attrNameLst>
                                      </p:cBhvr>
                                      <p:to>
                                        <p:strVal val="hidden"/>
                                      </p:to>
                                    </p:set>
                                  </p:childTnLst>
                                </p:cTn>
                              </p:par>
                              <p:par>
                                <p:cTn id="25" presetID="37" presetClass="entr" presetSubtype="0" fill="hold" nodeType="withEffect">
                                  <p:stCondLst>
                                    <p:cond delay="0"/>
                                  </p:stCondLst>
                                  <p:childTnLst>
                                    <p:set>
                                      <p:cBhvr>
                                        <p:cTn id="26" dur="1" fill="hold">
                                          <p:stCondLst>
                                            <p:cond delay="0"/>
                                          </p:stCondLst>
                                        </p:cTn>
                                        <p:tgtEl>
                                          <p:spTgt spid="62"/>
                                        </p:tgtEl>
                                        <p:attrNameLst>
                                          <p:attrName>style.visibility</p:attrName>
                                        </p:attrNameLst>
                                      </p:cBhvr>
                                      <p:to>
                                        <p:strVal val="visible"/>
                                      </p:to>
                                    </p:set>
                                    <p:animEffect transition="in" filter="fade">
                                      <p:cBhvr>
                                        <p:cTn id="27" dur="1000"/>
                                        <p:tgtEl>
                                          <p:spTgt spid="62"/>
                                        </p:tgtEl>
                                      </p:cBhvr>
                                    </p:animEffect>
                                    <p:anim calcmode="lin" valueType="num">
                                      <p:cBhvr>
                                        <p:cTn id="28" dur="1000" fill="hold"/>
                                        <p:tgtEl>
                                          <p:spTgt spid="62"/>
                                        </p:tgtEl>
                                        <p:attrNameLst>
                                          <p:attrName>ppt_x</p:attrName>
                                        </p:attrNameLst>
                                      </p:cBhvr>
                                      <p:tavLst>
                                        <p:tav tm="0">
                                          <p:val>
                                            <p:strVal val="#ppt_x"/>
                                          </p:val>
                                        </p:tav>
                                        <p:tav tm="100000">
                                          <p:val>
                                            <p:strVal val="#ppt_x"/>
                                          </p:val>
                                        </p:tav>
                                      </p:tavLst>
                                    </p:anim>
                                    <p:anim calcmode="lin" valueType="num">
                                      <p:cBhvr>
                                        <p:cTn id="29" dur="900" decel="100000" fill="hold"/>
                                        <p:tgtEl>
                                          <p:spTgt spid="62"/>
                                        </p:tgtEl>
                                        <p:attrNameLst>
                                          <p:attrName>ppt_y</p:attrName>
                                        </p:attrNameLst>
                                      </p:cBhvr>
                                      <p:tavLst>
                                        <p:tav tm="0">
                                          <p:val>
                                            <p:strVal val="#ppt_y+1"/>
                                          </p:val>
                                        </p:tav>
                                        <p:tav tm="100000">
                                          <p:val>
                                            <p:strVal val="#ppt_y-.03"/>
                                          </p:val>
                                        </p:tav>
                                      </p:tavLst>
                                    </p:anim>
                                    <p:anim calcmode="lin" valueType="num">
                                      <p:cBhvr>
                                        <p:cTn id="30" dur="100" accel="100000" fill="hold">
                                          <p:stCondLst>
                                            <p:cond delay="900"/>
                                          </p:stCondLst>
                                        </p:cTn>
                                        <p:tgtEl>
                                          <p:spTgt spid="62"/>
                                        </p:tgtEl>
                                        <p:attrNameLst>
                                          <p:attrName>ppt_y</p:attrName>
                                        </p:attrNameLst>
                                      </p:cBhvr>
                                      <p:tavLst>
                                        <p:tav tm="0">
                                          <p:val>
                                            <p:strVal val="#ppt_y-.03"/>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37" presetClass="entr" presetSubtype="0" fill="hold" nodeType="clickEffect">
                                  <p:stCondLst>
                                    <p:cond delay="0"/>
                                  </p:stCondLst>
                                  <p:childTnLst>
                                    <p:set>
                                      <p:cBhvr>
                                        <p:cTn id="34" dur="1" fill="hold">
                                          <p:stCondLst>
                                            <p:cond delay="0"/>
                                          </p:stCondLst>
                                        </p:cTn>
                                        <p:tgtEl>
                                          <p:spTgt spid="63"/>
                                        </p:tgtEl>
                                        <p:attrNameLst>
                                          <p:attrName>style.visibility</p:attrName>
                                        </p:attrNameLst>
                                      </p:cBhvr>
                                      <p:to>
                                        <p:strVal val="visible"/>
                                      </p:to>
                                    </p:set>
                                    <p:animEffect transition="in" filter="fade">
                                      <p:cBhvr>
                                        <p:cTn id="35" dur="1000"/>
                                        <p:tgtEl>
                                          <p:spTgt spid="63"/>
                                        </p:tgtEl>
                                      </p:cBhvr>
                                    </p:animEffect>
                                    <p:anim calcmode="lin" valueType="num">
                                      <p:cBhvr>
                                        <p:cTn id="36" dur="1000" fill="hold"/>
                                        <p:tgtEl>
                                          <p:spTgt spid="63"/>
                                        </p:tgtEl>
                                        <p:attrNameLst>
                                          <p:attrName>ppt_x</p:attrName>
                                        </p:attrNameLst>
                                      </p:cBhvr>
                                      <p:tavLst>
                                        <p:tav tm="0">
                                          <p:val>
                                            <p:strVal val="#ppt_x"/>
                                          </p:val>
                                        </p:tav>
                                        <p:tav tm="100000">
                                          <p:val>
                                            <p:strVal val="#ppt_x"/>
                                          </p:val>
                                        </p:tav>
                                      </p:tavLst>
                                    </p:anim>
                                    <p:anim calcmode="lin" valueType="num">
                                      <p:cBhvr>
                                        <p:cTn id="37" dur="900" decel="100000" fill="hold"/>
                                        <p:tgtEl>
                                          <p:spTgt spid="63"/>
                                        </p:tgtEl>
                                        <p:attrNameLst>
                                          <p:attrName>ppt_y</p:attrName>
                                        </p:attrNameLst>
                                      </p:cBhvr>
                                      <p:tavLst>
                                        <p:tav tm="0">
                                          <p:val>
                                            <p:strVal val="#ppt_y+1"/>
                                          </p:val>
                                        </p:tav>
                                        <p:tav tm="100000">
                                          <p:val>
                                            <p:strVal val="#ppt_y-.03"/>
                                          </p:val>
                                        </p:tav>
                                      </p:tavLst>
                                    </p:anim>
                                    <p:anim calcmode="lin" valueType="num">
                                      <p:cBhvr>
                                        <p:cTn id="38" dur="100" accel="100000" fill="hold">
                                          <p:stCondLst>
                                            <p:cond delay="900"/>
                                          </p:stCondLst>
                                        </p:cTn>
                                        <p:tgtEl>
                                          <p:spTgt spid="63"/>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Pentagon 1"/>
          <p:cNvSpPr/>
          <p:nvPr/>
        </p:nvSpPr>
        <p:spPr>
          <a:xfrm>
            <a:off x="-4668" y="6457830"/>
            <a:ext cx="3060000" cy="400171"/>
          </a:xfrm>
          <a:prstGeom prst="homePlate">
            <a:avLst/>
          </a:prstGeom>
          <a:solidFill>
            <a:srgbClr val="4755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bg1"/>
                </a:solidFill>
              </a:rPr>
              <a:t>      </a:t>
            </a:r>
            <a:r>
              <a:rPr lang="en-US" altLang="zh-CN" dirty="0">
                <a:solidFill>
                  <a:schemeClr val="bg1"/>
                </a:solidFill>
              </a:rPr>
              <a:t>International Stock M</a:t>
            </a:r>
            <a:endParaRPr lang="en-US" dirty="0">
              <a:solidFill>
                <a:schemeClr val="bg1"/>
              </a:solidFill>
            </a:endParaRPr>
          </a:p>
        </p:txBody>
      </p:sp>
      <p:grpSp>
        <p:nvGrpSpPr>
          <p:cNvPr id="19" name="组 18"/>
          <p:cNvGrpSpPr/>
          <p:nvPr/>
        </p:nvGrpSpPr>
        <p:grpSpPr>
          <a:xfrm>
            <a:off x="3040888" y="6456218"/>
            <a:ext cx="3060000" cy="401783"/>
            <a:chOff x="2569448" y="6781565"/>
            <a:chExt cx="2434889" cy="401783"/>
          </a:xfrm>
        </p:grpSpPr>
        <p:sp>
          <p:nvSpPr>
            <p:cNvPr id="24" name="Pentagon 37"/>
            <p:cNvSpPr/>
            <p:nvPr/>
          </p:nvSpPr>
          <p:spPr>
            <a:xfrm>
              <a:off x="2863032" y="6781566"/>
              <a:ext cx="2141305" cy="401782"/>
            </a:xfrm>
            <a:prstGeom prst="homePlate">
              <a:avLst/>
            </a:prstGeom>
            <a:solidFill>
              <a:srgbClr val="75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A3132"/>
                </a:solidFill>
              </a:endParaRPr>
            </a:p>
          </p:txBody>
        </p:sp>
        <p:sp>
          <p:nvSpPr>
            <p:cNvPr id="25" name="Chevron 38"/>
            <p:cNvSpPr/>
            <p:nvPr/>
          </p:nvSpPr>
          <p:spPr>
            <a:xfrm>
              <a:off x="2569448" y="6781565"/>
              <a:ext cx="853463" cy="401783"/>
            </a:xfrm>
            <a:prstGeom prst="chevron">
              <a:avLst/>
            </a:prstGeom>
            <a:solidFill>
              <a:srgbClr val="75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A3132"/>
                </a:solidFill>
              </a:endParaRPr>
            </a:p>
          </p:txBody>
        </p:sp>
      </p:grpSp>
      <p:pic>
        <p:nvPicPr>
          <p:cNvPr id="29" name="Picture 3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908" y="6457828"/>
            <a:ext cx="399600" cy="399600"/>
          </a:xfrm>
          <a:prstGeom prst="rect">
            <a:avLst/>
          </a:prstGeom>
        </p:spPr>
      </p:pic>
      <p:sp>
        <p:nvSpPr>
          <p:cNvPr id="30" name="文本框 29"/>
          <p:cNvSpPr txBox="1"/>
          <p:nvPr/>
        </p:nvSpPr>
        <p:spPr>
          <a:xfrm>
            <a:off x="8207828" y="6488668"/>
            <a:ext cx="312906" cy="369332"/>
          </a:xfrm>
          <a:prstGeom prst="rect">
            <a:avLst/>
          </a:prstGeom>
          <a:noFill/>
        </p:spPr>
        <p:txBody>
          <a:bodyPr wrap="none" rtlCol="0">
            <a:spAutoFit/>
          </a:bodyPr>
          <a:lstStyle/>
          <a:p>
            <a:r>
              <a:rPr kumimoji="1" lang="en-US" altLang="zh-CN" dirty="0">
                <a:solidFill>
                  <a:schemeClr val="bg1"/>
                </a:solidFill>
              </a:rPr>
              <a:t>4</a:t>
            </a:r>
            <a:endParaRPr kumimoji="1" lang="zh-CN" altLang="en-US" dirty="0">
              <a:solidFill>
                <a:schemeClr val="bg1"/>
              </a:solidFill>
            </a:endParaRPr>
          </a:p>
        </p:txBody>
      </p:sp>
      <p:grpSp>
        <p:nvGrpSpPr>
          <p:cNvPr id="31" name="组 30"/>
          <p:cNvGrpSpPr/>
          <p:nvPr/>
        </p:nvGrpSpPr>
        <p:grpSpPr>
          <a:xfrm>
            <a:off x="6086444" y="6456218"/>
            <a:ext cx="3060000" cy="401783"/>
            <a:chOff x="2569448" y="6781565"/>
            <a:chExt cx="2434889" cy="401783"/>
          </a:xfrm>
        </p:grpSpPr>
        <p:sp>
          <p:nvSpPr>
            <p:cNvPr id="32" name="Pentagon 37"/>
            <p:cNvSpPr/>
            <p:nvPr/>
          </p:nvSpPr>
          <p:spPr>
            <a:xfrm>
              <a:off x="2863032" y="6781566"/>
              <a:ext cx="2141305" cy="401782"/>
            </a:xfrm>
            <a:prstGeom prst="homePlate">
              <a:avLst/>
            </a:prstGeom>
            <a:solidFill>
              <a:srgbClr val="75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A3132"/>
                </a:solidFill>
              </a:endParaRPr>
            </a:p>
          </p:txBody>
        </p:sp>
        <p:sp>
          <p:nvSpPr>
            <p:cNvPr id="33" name="Chevron 38"/>
            <p:cNvSpPr/>
            <p:nvPr/>
          </p:nvSpPr>
          <p:spPr>
            <a:xfrm>
              <a:off x="2569448" y="6781565"/>
              <a:ext cx="853463" cy="401783"/>
            </a:xfrm>
            <a:prstGeom prst="chevron">
              <a:avLst/>
            </a:prstGeom>
            <a:solidFill>
              <a:srgbClr val="75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A3132"/>
                </a:solidFill>
              </a:endParaRPr>
            </a:p>
          </p:txBody>
        </p:sp>
      </p:grpSp>
      <p:sp>
        <p:nvSpPr>
          <p:cNvPr id="34" name="文本框 33"/>
          <p:cNvSpPr txBox="1"/>
          <p:nvPr/>
        </p:nvSpPr>
        <p:spPr>
          <a:xfrm>
            <a:off x="3761211" y="6481899"/>
            <a:ext cx="1619354" cy="369332"/>
          </a:xfrm>
          <a:prstGeom prst="rect">
            <a:avLst/>
          </a:prstGeom>
          <a:noFill/>
        </p:spPr>
        <p:txBody>
          <a:bodyPr wrap="none" rtlCol="0">
            <a:spAutoFit/>
          </a:bodyPr>
          <a:lstStyle/>
          <a:p>
            <a:r>
              <a:rPr kumimoji="1" lang="en-US" altLang="zh-CN" dirty="0">
                <a:solidFill>
                  <a:schemeClr val="bg1"/>
                </a:solidFill>
              </a:rPr>
              <a:t>Issue to solve</a:t>
            </a:r>
            <a:endParaRPr kumimoji="1" lang="zh-CN" altLang="en-US" dirty="0">
              <a:solidFill>
                <a:schemeClr val="bg1"/>
              </a:solidFill>
            </a:endParaRPr>
          </a:p>
        </p:txBody>
      </p:sp>
      <p:sp>
        <p:nvSpPr>
          <p:cNvPr id="35" name="文本框 34"/>
          <p:cNvSpPr txBox="1"/>
          <p:nvPr/>
        </p:nvSpPr>
        <p:spPr>
          <a:xfrm>
            <a:off x="6902146" y="6472443"/>
            <a:ext cx="1428596" cy="369332"/>
          </a:xfrm>
          <a:prstGeom prst="rect">
            <a:avLst/>
          </a:prstGeom>
          <a:noFill/>
        </p:spPr>
        <p:txBody>
          <a:bodyPr wrap="none" rtlCol="0">
            <a:spAutoFit/>
          </a:bodyPr>
          <a:lstStyle/>
          <a:p>
            <a:r>
              <a:rPr kumimoji="1" lang="en-US" altLang="zh-CN" dirty="0">
                <a:solidFill>
                  <a:schemeClr val="bg1"/>
                </a:solidFill>
              </a:rPr>
              <a:t>Conclusion</a:t>
            </a:r>
            <a:endParaRPr kumimoji="1" lang="zh-CN" altLang="en-US" dirty="0">
              <a:solidFill>
                <a:schemeClr val="bg1"/>
              </a:solidFill>
            </a:endParaRPr>
          </a:p>
        </p:txBody>
      </p:sp>
      <p:grpSp>
        <p:nvGrpSpPr>
          <p:cNvPr id="36" name="组 35"/>
          <p:cNvGrpSpPr/>
          <p:nvPr/>
        </p:nvGrpSpPr>
        <p:grpSpPr>
          <a:xfrm>
            <a:off x="3040888" y="6456218"/>
            <a:ext cx="3060000" cy="401783"/>
            <a:chOff x="2569448" y="6781565"/>
            <a:chExt cx="2434889" cy="401783"/>
          </a:xfrm>
        </p:grpSpPr>
        <p:sp>
          <p:nvSpPr>
            <p:cNvPr id="37" name="Pentagon 37"/>
            <p:cNvSpPr/>
            <p:nvPr/>
          </p:nvSpPr>
          <p:spPr>
            <a:xfrm>
              <a:off x="2863032" y="6781566"/>
              <a:ext cx="2141305" cy="401782"/>
            </a:xfrm>
            <a:prstGeom prst="homePlate">
              <a:avLst/>
            </a:prstGeom>
            <a:solidFill>
              <a:srgbClr val="75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A3132"/>
                </a:solidFill>
              </a:endParaRPr>
            </a:p>
          </p:txBody>
        </p:sp>
        <p:sp>
          <p:nvSpPr>
            <p:cNvPr id="38" name="Chevron 38"/>
            <p:cNvSpPr/>
            <p:nvPr/>
          </p:nvSpPr>
          <p:spPr>
            <a:xfrm>
              <a:off x="2569448" y="6781565"/>
              <a:ext cx="853463" cy="401783"/>
            </a:xfrm>
            <a:prstGeom prst="chevron">
              <a:avLst/>
            </a:prstGeom>
            <a:solidFill>
              <a:srgbClr val="75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A3132"/>
                </a:solidFill>
              </a:endParaRPr>
            </a:p>
          </p:txBody>
        </p:sp>
      </p:grpSp>
      <p:sp>
        <p:nvSpPr>
          <p:cNvPr id="39" name="文本框 38"/>
          <p:cNvSpPr txBox="1"/>
          <p:nvPr/>
        </p:nvSpPr>
        <p:spPr>
          <a:xfrm>
            <a:off x="8207828" y="6488668"/>
            <a:ext cx="312906" cy="369332"/>
          </a:xfrm>
          <a:prstGeom prst="rect">
            <a:avLst/>
          </a:prstGeom>
          <a:noFill/>
        </p:spPr>
        <p:txBody>
          <a:bodyPr wrap="none" rtlCol="0">
            <a:spAutoFit/>
          </a:bodyPr>
          <a:lstStyle/>
          <a:p>
            <a:r>
              <a:rPr kumimoji="1" lang="en-US" altLang="zh-CN" dirty="0">
                <a:solidFill>
                  <a:schemeClr val="bg1"/>
                </a:solidFill>
              </a:rPr>
              <a:t>4</a:t>
            </a:r>
            <a:endParaRPr kumimoji="1" lang="zh-CN" altLang="en-US" dirty="0">
              <a:solidFill>
                <a:schemeClr val="bg1"/>
              </a:solidFill>
            </a:endParaRPr>
          </a:p>
        </p:txBody>
      </p:sp>
      <p:grpSp>
        <p:nvGrpSpPr>
          <p:cNvPr id="40" name="组 39"/>
          <p:cNvGrpSpPr/>
          <p:nvPr/>
        </p:nvGrpSpPr>
        <p:grpSpPr>
          <a:xfrm>
            <a:off x="6086444" y="6456218"/>
            <a:ext cx="3060000" cy="401783"/>
            <a:chOff x="2569448" y="6781565"/>
            <a:chExt cx="2434889" cy="401783"/>
          </a:xfrm>
        </p:grpSpPr>
        <p:sp>
          <p:nvSpPr>
            <p:cNvPr id="41" name="Pentagon 37"/>
            <p:cNvSpPr/>
            <p:nvPr/>
          </p:nvSpPr>
          <p:spPr>
            <a:xfrm>
              <a:off x="2863032" y="6781566"/>
              <a:ext cx="2141305" cy="401782"/>
            </a:xfrm>
            <a:prstGeom prst="homePlate">
              <a:avLst/>
            </a:prstGeom>
            <a:solidFill>
              <a:srgbClr val="4755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A3132"/>
                </a:solidFill>
              </a:endParaRPr>
            </a:p>
          </p:txBody>
        </p:sp>
        <p:sp>
          <p:nvSpPr>
            <p:cNvPr id="42" name="Chevron 38"/>
            <p:cNvSpPr/>
            <p:nvPr/>
          </p:nvSpPr>
          <p:spPr>
            <a:xfrm>
              <a:off x="2569448" y="6781565"/>
              <a:ext cx="853463" cy="401783"/>
            </a:xfrm>
            <a:prstGeom prst="chevron">
              <a:avLst/>
            </a:prstGeom>
            <a:solidFill>
              <a:srgbClr val="4755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A3132"/>
                </a:solidFill>
              </a:endParaRPr>
            </a:p>
          </p:txBody>
        </p:sp>
      </p:grpSp>
      <p:grpSp>
        <p:nvGrpSpPr>
          <p:cNvPr id="43" name="组 42"/>
          <p:cNvGrpSpPr/>
          <p:nvPr/>
        </p:nvGrpSpPr>
        <p:grpSpPr>
          <a:xfrm>
            <a:off x="9132000" y="6456218"/>
            <a:ext cx="3060000" cy="401783"/>
            <a:chOff x="2569448" y="6781565"/>
            <a:chExt cx="2434889" cy="401783"/>
          </a:xfrm>
        </p:grpSpPr>
        <p:sp>
          <p:nvSpPr>
            <p:cNvPr id="44" name="Pentagon 37"/>
            <p:cNvSpPr/>
            <p:nvPr/>
          </p:nvSpPr>
          <p:spPr>
            <a:xfrm>
              <a:off x="2863032" y="6781566"/>
              <a:ext cx="2141305" cy="401782"/>
            </a:xfrm>
            <a:prstGeom prst="homePlate">
              <a:avLst/>
            </a:prstGeom>
            <a:solidFill>
              <a:srgbClr val="75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A3132"/>
                </a:solidFill>
              </a:endParaRPr>
            </a:p>
          </p:txBody>
        </p:sp>
        <p:sp>
          <p:nvSpPr>
            <p:cNvPr id="45" name="Chevron 38"/>
            <p:cNvSpPr/>
            <p:nvPr/>
          </p:nvSpPr>
          <p:spPr>
            <a:xfrm>
              <a:off x="2569448" y="6781565"/>
              <a:ext cx="853463" cy="401783"/>
            </a:xfrm>
            <a:prstGeom prst="chevron">
              <a:avLst/>
            </a:prstGeom>
            <a:solidFill>
              <a:srgbClr val="75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A3132"/>
                </a:solidFill>
              </a:endParaRPr>
            </a:p>
          </p:txBody>
        </p:sp>
      </p:grpSp>
      <p:sp>
        <p:nvSpPr>
          <p:cNvPr id="46" name="文本框 45"/>
          <p:cNvSpPr txBox="1"/>
          <p:nvPr/>
        </p:nvSpPr>
        <p:spPr>
          <a:xfrm>
            <a:off x="3342530" y="6488668"/>
            <a:ext cx="1000595" cy="369332"/>
          </a:xfrm>
          <a:prstGeom prst="rect">
            <a:avLst/>
          </a:prstGeom>
          <a:noFill/>
        </p:spPr>
        <p:txBody>
          <a:bodyPr wrap="none" rtlCol="0">
            <a:spAutoFit/>
          </a:bodyPr>
          <a:lstStyle/>
          <a:p>
            <a:r>
              <a:rPr kumimoji="1" lang="en-US" altLang="zh-CN" dirty="0">
                <a:solidFill>
                  <a:schemeClr val="bg1"/>
                </a:solidFill>
              </a:rPr>
              <a:t>Causes</a:t>
            </a:r>
            <a:endParaRPr kumimoji="1" lang="zh-CN" altLang="en-US" dirty="0">
              <a:solidFill>
                <a:schemeClr val="bg1"/>
              </a:solidFill>
            </a:endParaRPr>
          </a:p>
        </p:txBody>
      </p:sp>
      <p:sp>
        <p:nvSpPr>
          <p:cNvPr id="47" name="文本框 46"/>
          <p:cNvSpPr txBox="1"/>
          <p:nvPr/>
        </p:nvSpPr>
        <p:spPr>
          <a:xfrm>
            <a:off x="9367198" y="6472443"/>
            <a:ext cx="1734770" cy="369332"/>
          </a:xfrm>
          <a:prstGeom prst="rect">
            <a:avLst/>
          </a:prstGeom>
          <a:noFill/>
        </p:spPr>
        <p:txBody>
          <a:bodyPr wrap="none" rtlCol="0">
            <a:spAutoFit/>
          </a:bodyPr>
          <a:lstStyle/>
          <a:p>
            <a:r>
              <a:rPr kumimoji="1" lang="en-US" altLang="zh-CN" dirty="0">
                <a:solidFill>
                  <a:schemeClr val="bg1"/>
                </a:solidFill>
              </a:rPr>
              <a:t>Issues to Solve</a:t>
            </a:r>
            <a:endParaRPr kumimoji="1" lang="zh-CN" altLang="en-US" dirty="0">
              <a:solidFill>
                <a:schemeClr val="bg1"/>
              </a:solidFill>
            </a:endParaRPr>
          </a:p>
        </p:txBody>
      </p:sp>
      <p:sp>
        <p:nvSpPr>
          <p:cNvPr id="48" name="Pentagon 1"/>
          <p:cNvSpPr/>
          <p:nvPr/>
        </p:nvSpPr>
        <p:spPr>
          <a:xfrm>
            <a:off x="-4668" y="6457830"/>
            <a:ext cx="3060000" cy="400171"/>
          </a:xfrm>
          <a:prstGeom prst="homePlate">
            <a:avLst/>
          </a:prstGeom>
          <a:solidFill>
            <a:srgbClr val="75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bg1"/>
                </a:solidFill>
              </a:rPr>
              <a:t>  Introduction</a:t>
            </a:r>
          </a:p>
        </p:txBody>
      </p:sp>
      <p:pic>
        <p:nvPicPr>
          <p:cNvPr id="49" name="Picture 3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34646" y="6451631"/>
            <a:ext cx="399600" cy="399600"/>
          </a:xfrm>
          <a:prstGeom prst="rect">
            <a:avLst/>
          </a:prstGeom>
        </p:spPr>
      </p:pic>
      <p:sp>
        <p:nvSpPr>
          <p:cNvPr id="50" name="文本框 49"/>
          <p:cNvSpPr txBox="1"/>
          <p:nvPr/>
        </p:nvSpPr>
        <p:spPr>
          <a:xfrm>
            <a:off x="6478683" y="6488667"/>
            <a:ext cx="2092239" cy="369332"/>
          </a:xfrm>
          <a:prstGeom prst="rect">
            <a:avLst/>
          </a:prstGeom>
          <a:noFill/>
        </p:spPr>
        <p:txBody>
          <a:bodyPr wrap="none" rtlCol="0">
            <a:spAutoFit/>
          </a:bodyPr>
          <a:lstStyle/>
          <a:p>
            <a:r>
              <a:rPr lang="en-US" altLang="zh-CN">
                <a:solidFill>
                  <a:schemeClr val="bg1"/>
                </a:solidFill>
              </a:rPr>
              <a:t> Empirical Studies</a:t>
            </a:r>
            <a:endParaRPr kumimoji="1" lang="zh-CN" altLang="en-US" dirty="0"/>
          </a:p>
        </p:txBody>
      </p:sp>
      <p:pic>
        <p:nvPicPr>
          <p:cNvPr id="5122" name="Picture 2">
            <a:extLst>
              <a:ext uri="{FF2B5EF4-FFF2-40B4-BE49-F238E27FC236}">
                <a16:creationId xmlns:a16="http://schemas.microsoft.com/office/drawing/2014/main" id="{9DDE3ADB-03EF-2446-A8A6-5AAE9B53758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78904" y="321993"/>
            <a:ext cx="6710684" cy="5764305"/>
          </a:xfrm>
          <a:prstGeom prst="rect">
            <a:avLst/>
          </a:prstGeom>
          <a:noFill/>
          <a:effectLst>
            <a:outerShdw blurRad="215900" dist="177800" dir="2220000" algn="ctr" rotWithShape="0">
              <a:srgbClr val="000000">
                <a:alpha val="18000"/>
              </a:srgbClr>
            </a:outerShdw>
          </a:effectLst>
          <a:extLst>
            <a:ext uri="{909E8E84-426E-40DD-AFC4-6F175D3DCCD1}">
              <a14:hiddenFill xmlns:a14="http://schemas.microsoft.com/office/drawing/2010/main">
                <a:solidFill>
                  <a:srgbClr val="FFFFFF"/>
                </a:solidFill>
              </a14:hiddenFill>
            </a:ext>
          </a:extLst>
        </p:spPr>
      </p:pic>
      <p:grpSp>
        <p:nvGrpSpPr>
          <p:cNvPr id="51" name="组 2">
            <a:extLst>
              <a:ext uri="{FF2B5EF4-FFF2-40B4-BE49-F238E27FC236}">
                <a16:creationId xmlns:a16="http://schemas.microsoft.com/office/drawing/2014/main" id="{06E39C71-3A5C-D348-9C81-CC0D3B47B220}"/>
              </a:ext>
            </a:extLst>
          </p:cNvPr>
          <p:cNvGrpSpPr/>
          <p:nvPr/>
        </p:nvGrpSpPr>
        <p:grpSpPr>
          <a:xfrm>
            <a:off x="3040888" y="6456218"/>
            <a:ext cx="3060000" cy="401783"/>
            <a:chOff x="2569448" y="6781565"/>
            <a:chExt cx="2434889" cy="401783"/>
          </a:xfrm>
        </p:grpSpPr>
        <p:sp>
          <p:nvSpPr>
            <p:cNvPr id="52" name="Pentagon 37">
              <a:extLst>
                <a:ext uri="{FF2B5EF4-FFF2-40B4-BE49-F238E27FC236}">
                  <a16:creationId xmlns:a16="http://schemas.microsoft.com/office/drawing/2014/main" id="{10D93CED-6461-ED4E-8BB0-A1DEC4021BA6}"/>
                </a:ext>
              </a:extLst>
            </p:cNvPr>
            <p:cNvSpPr/>
            <p:nvPr/>
          </p:nvSpPr>
          <p:spPr>
            <a:xfrm>
              <a:off x="2863032" y="6781566"/>
              <a:ext cx="2141305" cy="401782"/>
            </a:xfrm>
            <a:prstGeom prst="homePlate">
              <a:avLst/>
            </a:prstGeom>
            <a:solidFill>
              <a:srgbClr val="75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A3132"/>
                </a:solidFill>
              </a:endParaRPr>
            </a:p>
          </p:txBody>
        </p:sp>
        <p:sp>
          <p:nvSpPr>
            <p:cNvPr id="53" name="Chevron 38">
              <a:extLst>
                <a:ext uri="{FF2B5EF4-FFF2-40B4-BE49-F238E27FC236}">
                  <a16:creationId xmlns:a16="http://schemas.microsoft.com/office/drawing/2014/main" id="{8C2A7417-086D-1642-AF58-25C544E49517}"/>
                </a:ext>
              </a:extLst>
            </p:cNvPr>
            <p:cNvSpPr/>
            <p:nvPr/>
          </p:nvSpPr>
          <p:spPr>
            <a:xfrm>
              <a:off x="2569448" y="6781565"/>
              <a:ext cx="853463" cy="401783"/>
            </a:xfrm>
            <a:prstGeom prst="chevron">
              <a:avLst/>
            </a:prstGeom>
            <a:solidFill>
              <a:srgbClr val="75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A3132"/>
                </a:solidFill>
              </a:endParaRPr>
            </a:p>
          </p:txBody>
        </p:sp>
      </p:grpSp>
      <p:grpSp>
        <p:nvGrpSpPr>
          <p:cNvPr id="54" name="组 7">
            <a:extLst>
              <a:ext uri="{FF2B5EF4-FFF2-40B4-BE49-F238E27FC236}">
                <a16:creationId xmlns:a16="http://schemas.microsoft.com/office/drawing/2014/main" id="{D05FE840-1D93-8446-8DD3-8B7CA7B8FAF1}"/>
              </a:ext>
            </a:extLst>
          </p:cNvPr>
          <p:cNvGrpSpPr/>
          <p:nvPr/>
        </p:nvGrpSpPr>
        <p:grpSpPr>
          <a:xfrm>
            <a:off x="6086444" y="6456218"/>
            <a:ext cx="3060000" cy="401783"/>
            <a:chOff x="2569448" y="6781565"/>
            <a:chExt cx="2434889" cy="401783"/>
          </a:xfrm>
        </p:grpSpPr>
        <p:sp>
          <p:nvSpPr>
            <p:cNvPr id="55" name="Pentagon 37">
              <a:extLst>
                <a:ext uri="{FF2B5EF4-FFF2-40B4-BE49-F238E27FC236}">
                  <a16:creationId xmlns:a16="http://schemas.microsoft.com/office/drawing/2014/main" id="{34A849D1-03B5-E444-8645-8DD2E853A442}"/>
                </a:ext>
              </a:extLst>
            </p:cNvPr>
            <p:cNvSpPr/>
            <p:nvPr/>
          </p:nvSpPr>
          <p:spPr>
            <a:xfrm>
              <a:off x="2863032" y="6781566"/>
              <a:ext cx="2141305" cy="401782"/>
            </a:xfrm>
            <a:prstGeom prst="homePlate">
              <a:avLst/>
            </a:prstGeom>
            <a:solidFill>
              <a:srgbClr val="75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A3132"/>
                </a:solidFill>
              </a:endParaRPr>
            </a:p>
          </p:txBody>
        </p:sp>
        <p:sp>
          <p:nvSpPr>
            <p:cNvPr id="56" name="Chevron 38">
              <a:extLst>
                <a:ext uri="{FF2B5EF4-FFF2-40B4-BE49-F238E27FC236}">
                  <a16:creationId xmlns:a16="http://schemas.microsoft.com/office/drawing/2014/main" id="{4DE6E525-0F9D-854E-9BEC-1552B032CF24}"/>
                </a:ext>
              </a:extLst>
            </p:cNvPr>
            <p:cNvSpPr/>
            <p:nvPr/>
          </p:nvSpPr>
          <p:spPr>
            <a:xfrm>
              <a:off x="2569448" y="6781565"/>
              <a:ext cx="853463" cy="401783"/>
            </a:xfrm>
            <a:prstGeom prst="chevron">
              <a:avLst/>
            </a:prstGeom>
            <a:solidFill>
              <a:srgbClr val="75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A3132"/>
                </a:solidFill>
              </a:endParaRPr>
            </a:p>
          </p:txBody>
        </p:sp>
      </p:grpSp>
      <p:grpSp>
        <p:nvGrpSpPr>
          <p:cNvPr id="57" name="组 2">
            <a:extLst>
              <a:ext uri="{FF2B5EF4-FFF2-40B4-BE49-F238E27FC236}">
                <a16:creationId xmlns:a16="http://schemas.microsoft.com/office/drawing/2014/main" id="{5A0205A2-BCEC-6F4F-857C-39DCFF175DEF}"/>
              </a:ext>
            </a:extLst>
          </p:cNvPr>
          <p:cNvGrpSpPr/>
          <p:nvPr/>
        </p:nvGrpSpPr>
        <p:grpSpPr>
          <a:xfrm>
            <a:off x="-19112" y="6456219"/>
            <a:ext cx="3060000" cy="401783"/>
            <a:chOff x="2569448" y="6781565"/>
            <a:chExt cx="2434889" cy="401783"/>
          </a:xfrm>
        </p:grpSpPr>
        <p:sp>
          <p:nvSpPr>
            <p:cNvPr id="58" name="Pentagon 57">
              <a:extLst>
                <a:ext uri="{FF2B5EF4-FFF2-40B4-BE49-F238E27FC236}">
                  <a16:creationId xmlns:a16="http://schemas.microsoft.com/office/drawing/2014/main" id="{EC687752-BB60-8E47-98BD-1FD3F7AC265B}"/>
                </a:ext>
              </a:extLst>
            </p:cNvPr>
            <p:cNvSpPr/>
            <p:nvPr/>
          </p:nvSpPr>
          <p:spPr>
            <a:xfrm>
              <a:off x="2863032" y="6781566"/>
              <a:ext cx="2141305" cy="401782"/>
            </a:xfrm>
            <a:prstGeom prst="homePlate">
              <a:avLst/>
            </a:prstGeom>
            <a:solidFill>
              <a:srgbClr val="75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A3132"/>
                </a:solidFill>
              </a:endParaRPr>
            </a:p>
          </p:txBody>
        </p:sp>
        <p:sp>
          <p:nvSpPr>
            <p:cNvPr id="59" name="Chevron 58">
              <a:extLst>
                <a:ext uri="{FF2B5EF4-FFF2-40B4-BE49-F238E27FC236}">
                  <a16:creationId xmlns:a16="http://schemas.microsoft.com/office/drawing/2014/main" id="{03C89501-3A02-6848-8D55-49B3F20BE250}"/>
                </a:ext>
              </a:extLst>
            </p:cNvPr>
            <p:cNvSpPr/>
            <p:nvPr/>
          </p:nvSpPr>
          <p:spPr>
            <a:xfrm>
              <a:off x="2569448" y="6781565"/>
              <a:ext cx="853463" cy="401783"/>
            </a:xfrm>
            <a:prstGeom prst="chevron">
              <a:avLst/>
            </a:prstGeom>
            <a:solidFill>
              <a:srgbClr val="75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A3132"/>
                </a:solidFill>
              </a:endParaRPr>
            </a:p>
          </p:txBody>
        </p:sp>
      </p:grpSp>
      <p:sp>
        <p:nvSpPr>
          <p:cNvPr id="60" name="Pentagon 1">
            <a:extLst>
              <a:ext uri="{FF2B5EF4-FFF2-40B4-BE49-F238E27FC236}">
                <a16:creationId xmlns:a16="http://schemas.microsoft.com/office/drawing/2014/main" id="{9C33DD70-945E-6D4C-80E6-5A3153EFBECB}"/>
              </a:ext>
            </a:extLst>
          </p:cNvPr>
          <p:cNvSpPr/>
          <p:nvPr/>
        </p:nvSpPr>
        <p:spPr>
          <a:xfrm>
            <a:off x="9156265" y="6456218"/>
            <a:ext cx="3060000" cy="400171"/>
          </a:xfrm>
          <a:prstGeom prst="homePlate">
            <a:avLst/>
          </a:prstGeom>
          <a:solidFill>
            <a:srgbClr val="4755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bg1"/>
                </a:solidFill>
              </a:rPr>
              <a:t>      Empirical Studies</a:t>
            </a:r>
          </a:p>
        </p:txBody>
      </p:sp>
      <p:pic>
        <p:nvPicPr>
          <p:cNvPr id="61" name="Picture 39">
            <a:extLst>
              <a:ext uri="{FF2B5EF4-FFF2-40B4-BE49-F238E27FC236}">
                <a16:creationId xmlns:a16="http://schemas.microsoft.com/office/drawing/2014/main" id="{D2D70261-DC7E-4941-A758-8DB1E1420E8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156265" y="6456218"/>
            <a:ext cx="399600" cy="399600"/>
          </a:xfrm>
          <a:prstGeom prst="rect">
            <a:avLst/>
          </a:prstGeom>
          <a:pattFill prst="pct5">
            <a:fgClr>
              <a:srgbClr val="475574"/>
            </a:fgClr>
            <a:bgClr>
              <a:schemeClr val="bg1"/>
            </a:bgClr>
          </a:pattFill>
        </p:spPr>
      </p:pic>
      <p:sp>
        <p:nvSpPr>
          <p:cNvPr id="62" name="Pentagon 1">
            <a:extLst>
              <a:ext uri="{FF2B5EF4-FFF2-40B4-BE49-F238E27FC236}">
                <a16:creationId xmlns:a16="http://schemas.microsoft.com/office/drawing/2014/main" id="{1C6B8716-2BE7-244D-A9B7-797FE88AC988}"/>
              </a:ext>
            </a:extLst>
          </p:cNvPr>
          <p:cNvSpPr/>
          <p:nvPr/>
        </p:nvSpPr>
        <p:spPr>
          <a:xfrm>
            <a:off x="-4668" y="6441604"/>
            <a:ext cx="3060000" cy="400171"/>
          </a:xfrm>
          <a:prstGeom prst="homePlate">
            <a:avLst/>
          </a:prstGeom>
          <a:solidFill>
            <a:srgbClr val="75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bg1"/>
                </a:solidFill>
              </a:rPr>
              <a:t>   Introduction</a:t>
            </a:r>
          </a:p>
        </p:txBody>
      </p:sp>
      <p:grpSp>
        <p:nvGrpSpPr>
          <p:cNvPr id="63" name="组 33">
            <a:extLst>
              <a:ext uri="{FF2B5EF4-FFF2-40B4-BE49-F238E27FC236}">
                <a16:creationId xmlns:a16="http://schemas.microsoft.com/office/drawing/2014/main" id="{42132594-1FA9-2F44-B193-483E8EFC12E1}"/>
              </a:ext>
            </a:extLst>
          </p:cNvPr>
          <p:cNvGrpSpPr/>
          <p:nvPr/>
        </p:nvGrpSpPr>
        <p:grpSpPr>
          <a:xfrm>
            <a:off x="3040888" y="6456218"/>
            <a:ext cx="3060000" cy="401783"/>
            <a:chOff x="2569448" y="6781565"/>
            <a:chExt cx="2434889" cy="401783"/>
          </a:xfrm>
        </p:grpSpPr>
        <p:sp>
          <p:nvSpPr>
            <p:cNvPr id="64" name="Pentagon 37">
              <a:extLst>
                <a:ext uri="{FF2B5EF4-FFF2-40B4-BE49-F238E27FC236}">
                  <a16:creationId xmlns:a16="http://schemas.microsoft.com/office/drawing/2014/main" id="{75C72CE6-89D7-9943-9B8B-F9F7F6A42CBF}"/>
                </a:ext>
              </a:extLst>
            </p:cNvPr>
            <p:cNvSpPr/>
            <p:nvPr/>
          </p:nvSpPr>
          <p:spPr>
            <a:xfrm>
              <a:off x="2863032" y="6781566"/>
              <a:ext cx="2141305" cy="401782"/>
            </a:xfrm>
            <a:prstGeom prst="homePlate">
              <a:avLst/>
            </a:prstGeom>
            <a:solidFill>
              <a:srgbClr val="75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A3132"/>
                </a:solidFill>
              </a:endParaRPr>
            </a:p>
          </p:txBody>
        </p:sp>
        <p:sp>
          <p:nvSpPr>
            <p:cNvPr id="65" name="Chevron 38">
              <a:extLst>
                <a:ext uri="{FF2B5EF4-FFF2-40B4-BE49-F238E27FC236}">
                  <a16:creationId xmlns:a16="http://schemas.microsoft.com/office/drawing/2014/main" id="{01B3272E-FB8A-BA47-A1C7-E61B694B76FD}"/>
                </a:ext>
              </a:extLst>
            </p:cNvPr>
            <p:cNvSpPr/>
            <p:nvPr/>
          </p:nvSpPr>
          <p:spPr>
            <a:xfrm>
              <a:off x="2569448" y="6781565"/>
              <a:ext cx="853463" cy="401783"/>
            </a:xfrm>
            <a:prstGeom prst="chevron">
              <a:avLst/>
            </a:prstGeom>
            <a:solidFill>
              <a:srgbClr val="75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A3132"/>
                </a:solidFill>
              </a:endParaRPr>
            </a:p>
          </p:txBody>
        </p:sp>
      </p:grpSp>
      <p:sp>
        <p:nvSpPr>
          <p:cNvPr id="66" name="文本框 41">
            <a:extLst>
              <a:ext uri="{FF2B5EF4-FFF2-40B4-BE49-F238E27FC236}">
                <a16:creationId xmlns:a16="http://schemas.microsoft.com/office/drawing/2014/main" id="{C72CAEAC-6196-7C42-9142-08C12FA385A5}"/>
              </a:ext>
            </a:extLst>
          </p:cNvPr>
          <p:cNvSpPr txBox="1"/>
          <p:nvPr/>
        </p:nvSpPr>
        <p:spPr>
          <a:xfrm>
            <a:off x="8207828" y="6488668"/>
            <a:ext cx="312906" cy="369332"/>
          </a:xfrm>
          <a:prstGeom prst="rect">
            <a:avLst/>
          </a:prstGeom>
          <a:noFill/>
        </p:spPr>
        <p:txBody>
          <a:bodyPr wrap="none" rtlCol="0">
            <a:spAutoFit/>
          </a:bodyPr>
          <a:lstStyle/>
          <a:p>
            <a:r>
              <a:rPr kumimoji="1" lang="en-US" altLang="zh-CN" dirty="0">
                <a:solidFill>
                  <a:schemeClr val="bg1"/>
                </a:solidFill>
              </a:rPr>
              <a:t>4</a:t>
            </a:r>
            <a:endParaRPr kumimoji="1" lang="zh-CN" altLang="en-US" dirty="0">
              <a:solidFill>
                <a:schemeClr val="bg1"/>
              </a:solidFill>
            </a:endParaRPr>
          </a:p>
        </p:txBody>
      </p:sp>
      <p:grpSp>
        <p:nvGrpSpPr>
          <p:cNvPr id="67" name="组 42">
            <a:extLst>
              <a:ext uri="{FF2B5EF4-FFF2-40B4-BE49-F238E27FC236}">
                <a16:creationId xmlns:a16="http://schemas.microsoft.com/office/drawing/2014/main" id="{1D56F464-9DA2-6F43-AA40-B80E2531100A}"/>
              </a:ext>
            </a:extLst>
          </p:cNvPr>
          <p:cNvGrpSpPr/>
          <p:nvPr/>
        </p:nvGrpSpPr>
        <p:grpSpPr>
          <a:xfrm>
            <a:off x="6086444" y="6456218"/>
            <a:ext cx="3060000" cy="401783"/>
            <a:chOff x="2569448" y="6781565"/>
            <a:chExt cx="2434889" cy="401783"/>
          </a:xfrm>
        </p:grpSpPr>
        <p:sp>
          <p:nvSpPr>
            <p:cNvPr id="68" name="Pentagon 37">
              <a:extLst>
                <a:ext uri="{FF2B5EF4-FFF2-40B4-BE49-F238E27FC236}">
                  <a16:creationId xmlns:a16="http://schemas.microsoft.com/office/drawing/2014/main" id="{1414A397-85CE-9847-910C-FB6949BD8B8E}"/>
                </a:ext>
              </a:extLst>
            </p:cNvPr>
            <p:cNvSpPr/>
            <p:nvPr/>
          </p:nvSpPr>
          <p:spPr>
            <a:xfrm>
              <a:off x="2863032" y="6781566"/>
              <a:ext cx="2141305" cy="401782"/>
            </a:xfrm>
            <a:prstGeom prst="homePlate">
              <a:avLst/>
            </a:prstGeom>
            <a:solidFill>
              <a:srgbClr val="4755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A3132"/>
                </a:solidFill>
              </a:endParaRPr>
            </a:p>
          </p:txBody>
        </p:sp>
        <p:sp>
          <p:nvSpPr>
            <p:cNvPr id="69" name="Chevron 38">
              <a:extLst>
                <a:ext uri="{FF2B5EF4-FFF2-40B4-BE49-F238E27FC236}">
                  <a16:creationId xmlns:a16="http://schemas.microsoft.com/office/drawing/2014/main" id="{14FD54E8-4110-2241-BF18-41A062F058D5}"/>
                </a:ext>
              </a:extLst>
            </p:cNvPr>
            <p:cNvSpPr/>
            <p:nvPr/>
          </p:nvSpPr>
          <p:spPr>
            <a:xfrm>
              <a:off x="2569448" y="6781565"/>
              <a:ext cx="853463" cy="401783"/>
            </a:xfrm>
            <a:prstGeom prst="chevron">
              <a:avLst/>
            </a:prstGeom>
            <a:solidFill>
              <a:srgbClr val="4755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A3132"/>
                </a:solidFill>
              </a:endParaRPr>
            </a:p>
          </p:txBody>
        </p:sp>
      </p:grpSp>
      <p:grpSp>
        <p:nvGrpSpPr>
          <p:cNvPr id="70" name="组 45">
            <a:extLst>
              <a:ext uri="{FF2B5EF4-FFF2-40B4-BE49-F238E27FC236}">
                <a16:creationId xmlns:a16="http://schemas.microsoft.com/office/drawing/2014/main" id="{D4DB058C-CF75-5347-BAE0-7CD51D24CF4A}"/>
              </a:ext>
            </a:extLst>
          </p:cNvPr>
          <p:cNvGrpSpPr/>
          <p:nvPr/>
        </p:nvGrpSpPr>
        <p:grpSpPr>
          <a:xfrm>
            <a:off x="9132000" y="6456218"/>
            <a:ext cx="3060000" cy="401783"/>
            <a:chOff x="2569448" y="6781565"/>
            <a:chExt cx="2434889" cy="401783"/>
          </a:xfrm>
        </p:grpSpPr>
        <p:sp>
          <p:nvSpPr>
            <p:cNvPr id="71" name="Pentagon 37">
              <a:extLst>
                <a:ext uri="{FF2B5EF4-FFF2-40B4-BE49-F238E27FC236}">
                  <a16:creationId xmlns:a16="http://schemas.microsoft.com/office/drawing/2014/main" id="{6F2A4101-9628-7D40-A2F8-849C4E8A5C74}"/>
                </a:ext>
              </a:extLst>
            </p:cNvPr>
            <p:cNvSpPr/>
            <p:nvPr/>
          </p:nvSpPr>
          <p:spPr>
            <a:xfrm>
              <a:off x="2863032" y="6781566"/>
              <a:ext cx="2141305" cy="401782"/>
            </a:xfrm>
            <a:prstGeom prst="homePlate">
              <a:avLst/>
            </a:prstGeom>
            <a:solidFill>
              <a:srgbClr val="75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A3132"/>
                </a:solidFill>
              </a:endParaRPr>
            </a:p>
          </p:txBody>
        </p:sp>
        <p:sp>
          <p:nvSpPr>
            <p:cNvPr id="72" name="Chevron 38">
              <a:extLst>
                <a:ext uri="{FF2B5EF4-FFF2-40B4-BE49-F238E27FC236}">
                  <a16:creationId xmlns:a16="http://schemas.microsoft.com/office/drawing/2014/main" id="{009AD6B1-A3F7-2348-AE91-3B1E24FAA755}"/>
                </a:ext>
              </a:extLst>
            </p:cNvPr>
            <p:cNvSpPr/>
            <p:nvPr/>
          </p:nvSpPr>
          <p:spPr>
            <a:xfrm>
              <a:off x="2569448" y="6781565"/>
              <a:ext cx="853463" cy="401783"/>
            </a:xfrm>
            <a:prstGeom prst="chevron">
              <a:avLst/>
            </a:prstGeom>
            <a:solidFill>
              <a:srgbClr val="75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A3132"/>
                </a:solidFill>
              </a:endParaRPr>
            </a:p>
          </p:txBody>
        </p:sp>
      </p:grpSp>
      <p:sp>
        <p:nvSpPr>
          <p:cNvPr id="73" name="文本框 48">
            <a:extLst>
              <a:ext uri="{FF2B5EF4-FFF2-40B4-BE49-F238E27FC236}">
                <a16:creationId xmlns:a16="http://schemas.microsoft.com/office/drawing/2014/main" id="{F667DF8D-BF1D-8845-8345-A504521D2D3C}"/>
              </a:ext>
            </a:extLst>
          </p:cNvPr>
          <p:cNvSpPr txBox="1"/>
          <p:nvPr/>
        </p:nvSpPr>
        <p:spPr>
          <a:xfrm>
            <a:off x="3307824" y="6472443"/>
            <a:ext cx="1417376" cy="369332"/>
          </a:xfrm>
          <a:prstGeom prst="rect">
            <a:avLst/>
          </a:prstGeom>
          <a:noFill/>
        </p:spPr>
        <p:txBody>
          <a:bodyPr wrap="none" rtlCol="0">
            <a:spAutoFit/>
          </a:bodyPr>
          <a:lstStyle/>
          <a:p>
            <a:r>
              <a:rPr kumimoji="1" lang="en-US" altLang="zh-CN" dirty="0">
                <a:solidFill>
                  <a:schemeClr val="bg1"/>
                </a:solidFill>
              </a:rPr>
              <a:t>App</a:t>
            </a:r>
            <a:r>
              <a:rPr kumimoji="1" lang="zh-CN" altLang="en-US" dirty="0">
                <a:solidFill>
                  <a:schemeClr val="bg1"/>
                </a:solidFill>
              </a:rPr>
              <a:t> </a:t>
            </a:r>
            <a:r>
              <a:rPr kumimoji="1" lang="en-US" altLang="zh-CN" dirty="0">
                <a:solidFill>
                  <a:schemeClr val="bg1"/>
                </a:solidFill>
              </a:rPr>
              <a:t>Demo</a:t>
            </a:r>
            <a:endParaRPr kumimoji="1" lang="zh-CN" altLang="en-US" dirty="0">
              <a:solidFill>
                <a:schemeClr val="bg1"/>
              </a:solidFill>
            </a:endParaRPr>
          </a:p>
        </p:txBody>
      </p:sp>
      <p:sp>
        <p:nvSpPr>
          <p:cNvPr id="74" name="文本框 49">
            <a:extLst>
              <a:ext uri="{FF2B5EF4-FFF2-40B4-BE49-F238E27FC236}">
                <a16:creationId xmlns:a16="http://schemas.microsoft.com/office/drawing/2014/main" id="{6BB2E19C-A783-7349-B190-0471AFBC7347}"/>
              </a:ext>
            </a:extLst>
          </p:cNvPr>
          <p:cNvSpPr txBox="1"/>
          <p:nvPr/>
        </p:nvSpPr>
        <p:spPr>
          <a:xfrm>
            <a:off x="6581069" y="6458973"/>
            <a:ext cx="2068195" cy="369332"/>
          </a:xfrm>
          <a:prstGeom prst="rect">
            <a:avLst/>
          </a:prstGeom>
          <a:noFill/>
        </p:spPr>
        <p:txBody>
          <a:bodyPr wrap="none" rtlCol="0">
            <a:spAutoFit/>
          </a:bodyPr>
          <a:lstStyle/>
          <a:p>
            <a:r>
              <a:rPr kumimoji="1" lang="en-US" altLang="zh-CN" dirty="0">
                <a:solidFill>
                  <a:schemeClr val="bg1"/>
                </a:solidFill>
              </a:rPr>
              <a:t>Detailed</a:t>
            </a:r>
            <a:r>
              <a:rPr kumimoji="1" lang="zh-CN" altLang="en-US" dirty="0">
                <a:solidFill>
                  <a:schemeClr val="bg1"/>
                </a:solidFill>
              </a:rPr>
              <a:t> </a:t>
            </a:r>
            <a:r>
              <a:rPr kumimoji="1" lang="en-US" altLang="zh-CN" dirty="0">
                <a:solidFill>
                  <a:schemeClr val="bg1"/>
                </a:solidFill>
              </a:rPr>
              <a:t>Analysis</a:t>
            </a:r>
            <a:endParaRPr kumimoji="1" lang="zh-CN" altLang="en-US" dirty="0">
              <a:solidFill>
                <a:schemeClr val="bg1"/>
              </a:solidFill>
            </a:endParaRPr>
          </a:p>
        </p:txBody>
      </p:sp>
      <p:sp>
        <p:nvSpPr>
          <p:cNvPr id="75" name="文本框 50">
            <a:extLst>
              <a:ext uri="{FF2B5EF4-FFF2-40B4-BE49-F238E27FC236}">
                <a16:creationId xmlns:a16="http://schemas.microsoft.com/office/drawing/2014/main" id="{51DFD293-B3A7-9B45-91BC-BAFD2E5B4B8D}"/>
              </a:ext>
            </a:extLst>
          </p:cNvPr>
          <p:cNvSpPr txBox="1"/>
          <p:nvPr/>
        </p:nvSpPr>
        <p:spPr>
          <a:xfrm>
            <a:off x="9442646" y="6472443"/>
            <a:ext cx="1428596" cy="369332"/>
          </a:xfrm>
          <a:prstGeom prst="rect">
            <a:avLst/>
          </a:prstGeom>
          <a:noFill/>
        </p:spPr>
        <p:txBody>
          <a:bodyPr wrap="none" rtlCol="0">
            <a:spAutoFit/>
          </a:bodyPr>
          <a:lstStyle/>
          <a:p>
            <a:r>
              <a:rPr kumimoji="1" lang="en-US" altLang="zh-CN" dirty="0">
                <a:solidFill>
                  <a:schemeClr val="bg1"/>
                </a:solidFill>
              </a:rPr>
              <a:t>Conclusion</a:t>
            </a:r>
            <a:endParaRPr kumimoji="1" lang="zh-CN" altLang="en-US" dirty="0">
              <a:solidFill>
                <a:schemeClr val="bg1"/>
              </a:solidFill>
            </a:endParaRPr>
          </a:p>
        </p:txBody>
      </p:sp>
      <p:pic>
        <p:nvPicPr>
          <p:cNvPr id="76" name="Picture 39">
            <a:extLst>
              <a:ext uri="{FF2B5EF4-FFF2-40B4-BE49-F238E27FC236}">
                <a16:creationId xmlns:a16="http://schemas.microsoft.com/office/drawing/2014/main" id="{8591FF0F-D341-E347-A644-FDE2BDDA1AE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44116" y="6472443"/>
            <a:ext cx="399600" cy="399600"/>
          </a:xfrm>
          <a:prstGeom prst="rect">
            <a:avLst/>
          </a:prstGeom>
        </p:spPr>
      </p:pic>
      <p:sp>
        <p:nvSpPr>
          <p:cNvPr id="77" name="矩形 76">
            <a:extLst>
              <a:ext uri="{FF2B5EF4-FFF2-40B4-BE49-F238E27FC236}">
                <a16:creationId xmlns:a16="http://schemas.microsoft.com/office/drawing/2014/main" id="{A1962F79-F1EF-BA45-A74F-24D6E98B7D3E}"/>
              </a:ext>
            </a:extLst>
          </p:cNvPr>
          <p:cNvSpPr/>
          <p:nvPr/>
        </p:nvSpPr>
        <p:spPr>
          <a:xfrm>
            <a:off x="222708" y="420956"/>
            <a:ext cx="2313014" cy="1947713"/>
          </a:xfrm>
          <a:prstGeom prst="rect">
            <a:avLst/>
          </a:prstGeom>
        </p:spPr>
        <p:txBody>
          <a:bodyPr wrap="square">
            <a:spAutoFit/>
          </a:bodyPr>
          <a:lstStyle/>
          <a:p>
            <a:pPr>
              <a:lnSpc>
                <a:spcPct val="130000"/>
              </a:lnSpc>
            </a:pPr>
            <a:r>
              <a:rPr lang="en-US" altLang="zh-CN" sz="3200" b="1" dirty="0">
                <a:gradFill flip="none" rotWithShape="1">
                  <a:gsLst>
                    <a:gs pos="0">
                      <a:schemeClr val="accent1"/>
                    </a:gs>
                    <a:gs pos="100000">
                      <a:schemeClr val="accent1">
                        <a:lumMod val="60000"/>
                        <a:lumOff val="40000"/>
                      </a:schemeClr>
                    </a:gs>
                  </a:gsLst>
                  <a:lin ang="18900000" scaled="1"/>
                  <a:tileRect/>
                </a:gradFill>
                <a:latin typeface="+mj-lt"/>
              </a:rPr>
              <a:t>What Type of Restaurant?</a:t>
            </a:r>
          </a:p>
        </p:txBody>
      </p:sp>
    </p:spTree>
    <p:extLst>
      <p:ext uri="{BB962C8B-B14F-4D97-AF65-F5344CB8AC3E}">
        <p14:creationId xmlns:p14="http://schemas.microsoft.com/office/powerpoint/2010/main" val="19022452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117600" y="1181100"/>
            <a:ext cx="9956800" cy="4495800"/>
            <a:chOff x="1117600" y="1181100"/>
            <a:chExt cx="9956800" cy="4495800"/>
          </a:xfrm>
        </p:grpSpPr>
        <p:sp>
          <p:nvSpPr>
            <p:cNvPr id="23" name="矩形 22"/>
            <p:cNvSpPr/>
            <p:nvPr/>
          </p:nvSpPr>
          <p:spPr>
            <a:xfrm>
              <a:off x="1117600" y="1181100"/>
              <a:ext cx="9956800" cy="4495800"/>
            </a:xfrm>
            <a:prstGeom prst="rect">
              <a:avLst/>
            </a:prstGeom>
            <a:solidFill>
              <a:schemeClr val="bg1"/>
            </a:solidFill>
            <a:ln>
              <a:noFill/>
            </a:ln>
            <a:effectLst>
              <a:outerShdw blurRad="660400" dist="393700" dir="2700000" algn="tl" rotWithShape="0">
                <a:schemeClr val="tx1">
                  <a:lumMod val="75000"/>
                  <a:lumOff val="25000"/>
                  <a:alpha val="11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 name="矩形 1"/>
            <p:cNvSpPr/>
            <p:nvPr/>
          </p:nvSpPr>
          <p:spPr>
            <a:xfrm>
              <a:off x="1117600" y="1181100"/>
              <a:ext cx="9956800" cy="912585"/>
            </a:xfrm>
            <a:prstGeom prst="rect">
              <a:avLst/>
            </a:prstGeom>
            <a:blipFill>
              <a:blip r:embed="rId3"/>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1911912" y="1443135"/>
            <a:ext cx="1097280" cy="1097280"/>
            <a:chOff x="1911912" y="1443135"/>
            <a:chExt cx="1097280" cy="1097280"/>
          </a:xfrm>
        </p:grpSpPr>
        <p:sp>
          <p:nvSpPr>
            <p:cNvPr id="3" name="椭圆 2"/>
            <p:cNvSpPr/>
            <p:nvPr/>
          </p:nvSpPr>
          <p:spPr>
            <a:xfrm>
              <a:off x="1911912" y="1443135"/>
              <a:ext cx="1097280" cy="109728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p:nvPr/>
          </p:nvSpPr>
          <p:spPr>
            <a:xfrm>
              <a:off x="2009465" y="1540741"/>
              <a:ext cx="902175" cy="902175"/>
            </a:xfrm>
            <a:prstGeom prst="ellipse">
              <a:avLst/>
            </a:prstGeom>
            <a:blipFill dpi="0" rotWithShape="1">
              <a:blip r:embed="rId3"/>
              <a:srcRect/>
              <a:tile tx="0" ty="0" sx="100000" sy="100000" flip="none" algn="tl"/>
            </a:blipFill>
            <a:ln w="25400">
              <a:noFill/>
            </a:ln>
            <a:effectLst>
              <a:outerShdw blurRad="266700" dist="139700" dir="2700000" algn="tl" rotWithShape="0">
                <a:schemeClr val="tx1">
                  <a:alpha val="1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sp>
        <p:nvSpPr>
          <p:cNvPr id="16" name="文本框 15" descr="e7d195523061f1c0d3ba7f298e59d031c9c3f97027ed136f882110EF8F17BAD1F2C348D17C7856EF46CB4678CC9E44EE1ABA681E3133328A7B4D22AAF822B2429426B2355AA8CC4431B8568D2CF3B73ADF5964BB9916C1AAFCE9EA833C7DDC8425D8BA88DB0599F6A00A20541FA24F913707B9AB8618371F45B8F4E26F5A89A2851711534E8E3A97"/>
          <p:cNvSpPr txBox="1"/>
          <p:nvPr/>
        </p:nvSpPr>
        <p:spPr>
          <a:xfrm>
            <a:off x="1922381" y="3101255"/>
            <a:ext cx="2438402" cy="430887"/>
          </a:xfrm>
          <a:prstGeom prst="rect">
            <a:avLst/>
          </a:prstGeom>
          <a:noFill/>
        </p:spPr>
        <p:txBody>
          <a:bodyPr wrap="square" rtlCol="0">
            <a:spAutoFit/>
          </a:bodyPr>
          <a:lstStyle/>
          <a:p>
            <a:r>
              <a:rPr lang="en-US" altLang="zh-CN" sz="2200" dirty="0">
                <a:solidFill>
                  <a:schemeClr val="accent1">
                    <a:lumMod val="40000"/>
                    <a:lumOff val="60000"/>
                  </a:schemeClr>
                </a:solidFill>
                <a:latin typeface="+mj-lt"/>
              </a:rPr>
              <a:t>01.   </a:t>
            </a:r>
            <a:r>
              <a:rPr lang="en-US" altLang="zh-CN" sz="2200" dirty="0">
                <a:gradFill>
                  <a:gsLst>
                    <a:gs pos="54000">
                      <a:schemeClr val="accent1"/>
                    </a:gs>
                    <a:gs pos="100000">
                      <a:schemeClr val="accent1">
                        <a:lumMod val="60000"/>
                        <a:lumOff val="40000"/>
                      </a:schemeClr>
                    </a:gs>
                  </a:gsLst>
                  <a:lin ang="0" scaled="1"/>
                </a:gradFill>
                <a:latin typeface="+mj-lt"/>
              </a:rPr>
              <a:t>Introduction</a:t>
            </a:r>
            <a:endParaRPr lang="zh-CN" altLang="en-US" sz="2200" dirty="0">
              <a:gradFill>
                <a:gsLst>
                  <a:gs pos="54000">
                    <a:schemeClr val="accent1"/>
                  </a:gs>
                  <a:gs pos="100000">
                    <a:schemeClr val="accent1">
                      <a:lumMod val="60000"/>
                      <a:lumOff val="40000"/>
                    </a:schemeClr>
                  </a:gs>
                </a:gsLst>
                <a:lin ang="0" scaled="1"/>
              </a:gradFill>
              <a:latin typeface="+mj-lt"/>
            </a:endParaRPr>
          </a:p>
        </p:txBody>
      </p:sp>
      <p:sp>
        <p:nvSpPr>
          <p:cNvPr id="18" name="文本框 17" descr="e7d195523061f1c0d3ba7f298e59d031c9c3f97027ed136f882110EF8F17BAD1F2C348D17C7856EF46CB4678CC9E44EE1ABA681E3133328A7B4D22AAF822B2429426B2355AA8CC4431B8568D2CF3B73ADF5964BB9916C1AAFCE9EA833C7DDC8425D8BA88DB0599F6A00A20541FA24F913707B9AB8618371F45B8F4E26F5A89A2851711534E8E3A97"/>
          <p:cNvSpPr txBox="1"/>
          <p:nvPr/>
        </p:nvSpPr>
        <p:spPr>
          <a:xfrm>
            <a:off x="1922381" y="3846705"/>
            <a:ext cx="3258256" cy="430887"/>
          </a:xfrm>
          <a:prstGeom prst="rect">
            <a:avLst/>
          </a:prstGeom>
          <a:noFill/>
        </p:spPr>
        <p:txBody>
          <a:bodyPr wrap="square" rtlCol="0">
            <a:spAutoFit/>
          </a:bodyPr>
          <a:lstStyle/>
          <a:p>
            <a:r>
              <a:rPr lang="en-US" altLang="zh-CN" sz="2200" dirty="0">
                <a:solidFill>
                  <a:schemeClr val="accent1">
                    <a:lumMod val="40000"/>
                    <a:lumOff val="60000"/>
                  </a:schemeClr>
                </a:solidFill>
                <a:latin typeface="+mj-lt"/>
              </a:rPr>
              <a:t>03.   </a:t>
            </a:r>
            <a:r>
              <a:rPr lang="en-US" altLang="zh-CN" sz="2200" dirty="0">
                <a:gradFill>
                  <a:gsLst>
                    <a:gs pos="54000">
                      <a:schemeClr val="accent1"/>
                    </a:gs>
                    <a:gs pos="100000">
                      <a:schemeClr val="accent1">
                        <a:lumMod val="60000"/>
                        <a:lumOff val="40000"/>
                      </a:schemeClr>
                    </a:gs>
                  </a:gsLst>
                </a:gradFill>
                <a:latin typeface="+mj-lt"/>
              </a:rPr>
              <a:t>Detailed</a:t>
            </a:r>
            <a:r>
              <a:rPr lang="zh-CN" altLang="en-US" sz="2200" dirty="0">
                <a:gradFill>
                  <a:gsLst>
                    <a:gs pos="54000">
                      <a:schemeClr val="accent1"/>
                    </a:gs>
                    <a:gs pos="100000">
                      <a:schemeClr val="accent1">
                        <a:lumMod val="60000"/>
                        <a:lumOff val="40000"/>
                      </a:schemeClr>
                    </a:gs>
                  </a:gsLst>
                </a:gradFill>
                <a:latin typeface="+mj-lt"/>
              </a:rPr>
              <a:t> </a:t>
            </a:r>
            <a:r>
              <a:rPr lang="en-US" altLang="zh-CN" sz="2200" dirty="0">
                <a:gradFill>
                  <a:gsLst>
                    <a:gs pos="54000">
                      <a:schemeClr val="accent1"/>
                    </a:gs>
                    <a:gs pos="100000">
                      <a:schemeClr val="accent1">
                        <a:lumMod val="60000"/>
                        <a:lumOff val="40000"/>
                      </a:schemeClr>
                    </a:gs>
                  </a:gsLst>
                </a:gradFill>
                <a:latin typeface="+mj-lt"/>
              </a:rPr>
              <a:t>Analysis</a:t>
            </a:r>
            <a:endParaRPr lang="zh-CN" altLang="en-US" sz="2200" dirty="0">
              <a:gradFill>
                <a:gsLst>
                  <a:gs pos="54000">
                    <a:schemeClr val="accent1"/>
                  </a:gs>
                  <a:gs pos="100000">
                    <a:schemeClr val="accent1">
                      <a:lumMod val="60000"/>
                      <a:lumOff val="40000"/>
                    </a:schemeClr>
                  </a:gs>
                </a:gsLst>
              </a:gradFill>
              <a:latin typeface="+mj-lt"/>
            </a:endParaRPr>
          </a:p>
        </p:txBody>
      </p:sp>
      <p:sp>
        <p:nvSpPr>
          <p:cNvPr id="25" name="文本框 24" descr="e7d195523061f1c0d3ba7f298e59d031c9c3f97027ed136f882110EF8F17BAD1F2C348D17C7856EF46CB4678CC9E44EE1ABA681E3133328A7B4D22AAF822B2429426B2355AA8CC4431B8568D2CF3B73ADF5964BB9916C1AAFCE9EA833C7DDC8425D8BA88DB0599F6A00A20541FA24F913707B9AB8618371F45B8F4E26F5A89A2851711534E8E3A97"/>
          <p:cNvSpPr txBox="1"/>
          <p:nvPr/>
        </p:nvSpPr>
        <p:spPr>
          <a:xfrm>
            <a:off x="1793081" y="1524067"/>
            <a:ext cx="3387556" cy="923330"/>
          </a:xfrm>
          <a:prstGeom prst="rect">
            <a:avLst/>
          </a:prstGeom>
        </p:spPr>
        <p:txBody>
          <a:bodyPr wrap="square" rtlCol="0">
            <a:spAutoFit/>
          </a:bodyPr>
          <a:lstStyle>
            <a:defPPr>
              <a:defRPr lang="zh-CN"/>
            </a:defPPr>
            <a:lvl1pPr algn="dist">
              <a:defRPr sz="3600">
                <a:gradFill flip="none" rotWithShape="1">
                  <a:gsLst>
                    <a:gs pos="100000">
                      <a:schemeClr val="accent1"/>
                    </a:gs>
                    <a:gs pos="0">
                      <a:schemeClr val="accent2"/>
                    </a:gs>
                  </a:gsLst>
                  <a:lin ang="10800000" scaled="1"/>
                  <a:tileRect/>
                </a:gradFill>
                <a:latin typeface="Arca Majora 2 Heavy" panose="00000A00000000000000" pitchFamily="2" charset="0"/>
              </a:defRPr>
            </a:lvl1pPr>
          </a:lstStyle>
          <a:p>
            <a:pPr algn="ctr"/>
            <a:r>
              <a:rPr lang="en-US" altLang="zh-CN" sz="5400" spc="300" dirty="0">
                <a:solidFill>
                  <a:schemeClr val="accent2"/>
                </a:solidFill>
                <a:effectLst>
                  <a:outerShdw blurRad="190500" dist="76200" dir="2700000" algn="tl" rotWithShape="0">
                    <a:prstClr val="black">
                      <a:alpha val="17000"/>
                    </a:prstClr>
                  </a:outerShdw>
                </a:effectLst>
                <a:latin typeface="+mj-lt"/>
              </a:rPr>
              <a:t>C</a:t>
            </a:r>
            <a:r>
              <a:rPr lang="en-US" altLang="zh-CN" sz="5400" spc="300" dirty="0">
                <a:solidFill>
                  <a:schemeClr val="bg1"/>
                </a:solidFill>
                <a:latin typeface="+mj-lt"/>
              </a:rPr>
              <a:t>  </a:t>
            </a:r>
            <a:r>
              <a:rPr lang="en-US" altLang="zh-CN" sz="2800" b="1" spc="150" dirty="0">
                <a:gradFill flip="none" rotWithShape="1">
                  <a:gsLst>
                    <a:gs pos="100000">
                      <a:schemeClr val="accent1"/>
                    </a:gs>
                    <a:gs pos="68000">
                      <a:schemeClr val="accent1"/>
                    </a:gs>
                    <a:gs pos="61000">
                      <a:schemeClr val="accent1">
                        <a:lumMod val="20000"/>
                        <a:lumOff val="80000"/>
                      </a:schemeClr>
                    </a:gs>
                    <a:gs pos="60000">
                      <a:schemeClr val="accent1">
                        <a:lumMod val="20000"/>
                        <a:lumOff val="80000"/>
                      </a:schemeClr>
                    </a:gs>
                  </a:gsLst>
                  <a:lin ang="5400000" scaled="1"/>
                  <a:tileRect/>
                </a:gradFill>
                <a:latin typeface="+mj-lt"/>
              </a:rPr>
              <a:t>ONTENTS</a:t>
            </a:r>
            <a:endParaRPr lang="zh-CN" altLang="en-US" sz="3200" b="1" spc="150" dirty="0">
              <a:gradFill flip="none" rotWithShape="1">
                <a:gsLst>
                  <a:gs pos="100000">
                    <a:schemeClr val="accent1"/>
                  </a:gs>
                  <a:gs pos="68000">
                    <a:schemeClr val="accent1"/>
                  </a:gs>
                  <a:gs pos="61000">
                    <a:schemeClr val="accent1">
                      <a:lumMod val="20000"/>
                      <a:lumOff val="80000"/>
                    </a:schemeClr>
                  </a:gs>
                  <a:gs pos="60000">
                    <a:schemeClr val="accent1">
                      <a:lumMod val="20000"/>
                      <a:lumOff val="80000"/>
                    </a:schemeClr>
                  </a:gs>
                </a:gsLst>
                <a:lin ang="5400000" scaled="1"/>
                <a:tileRect/>
              </a:gradFill>
              <a:latin typeface="+mj-lt"/>
            </a:endParaRPr>
          </a:p>
        </p:txBody>
      </p:sp>
      <p:sp>
        <p:nvSpPr>
          <p:cNvPr id="26" name="[动画大师]_Oval 7"/>
          <p:cNvSpPr/>
          <p:nvPr/>
        </p:nvSpPr>
        <p:spPr>
          <a:xfrm>
            <a:off x="10222287" y="5353068"/>
            <a:ext cx="108000" cy="108000"/>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7" name="椭圆 26"/>
          <p:cNvSpPr/>
          <p:nvPr/>
        </p:nvSpPr>
        <p:spPr>
          <a:xfrm>
            <a:off x="10471534" y="5353068"/>
            <a:ext cx="108000" cy="1080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8" name="椭圆 27"/>
          <p:cNvSpPr/>
          <p:nvPr/>
        </p:nvSpPr>
        <p:spPr>
          <a:xfrm>
            <a:off x="10720782" y="5353068"/>
            <a:ext cx="108000" cy="108000"/>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1" name="文本框 17" descr="e7d195523061f1c0d3ba7f298e59d031c9c3f97027ed136f882110EF8F17BAD1F2C348D17C7856EF46CB4678CC9E44EE1ABA681E3133328A7B4D22AAF822B2429426B2355AA8CC4431B8568D2CF3B73ADF5964BB9916C1AAFCE9EA833C7DDC8425D8BA88DB0599F6A00A20541FA24F913707B9AB8618371F45B8F4E26F5A89A2851711534E8E3A97">
            <a:extLst>
              <a:ext uri="{FF2B5EF4-FFF2-40B4-BE49-F238E27FC236}">
                <a16:creationId xmlns:a16="http://schemas.microsoft.com/office/drawing/2014/main" id="{0464817C-EA49-7147-AEAB-4EFCDE4CA232}"/>
              </a:ext>
            </a:extLst>
          </p:cNvPr>
          <p:cNvSpPr txBox="1"/>
          <p:nvPr/>
        </p:nvSpPr>
        <p:spPr>
          <a:xfrm>
            <a:off x="5547324" y="3105706"/>
            <a:ext cx="3258256" cy="430887"/>
          </a:xfrm>
          <a:prstGeom prst="rect">
            <a:avLst/>
          </a:prstGeom>
          <a:noFill/>
        </p:spPr>
        <p:txBody>
          <a:bodyPr wrap="square" rtlCol="0">
            <a:spAutoFit/>
          </a:bodyPr>
          <a:lstStyle/>
          <a:p>
            <a:r>
              <a:rPr lang="en-US" altLang="zh-CN" sz="2200" dirty="0">
                <a:solidFill>
                  <a:schemeClr val="accent1">
                    <a:lumMod val="40000"/>
                    <a:lumOff val="60000"/>
                  </a:schemeClr>
                </a:solidFill>
                <a:latin typeface="+mj-lt"/>
              </a:rPr>
              <a:t>02.   </a:t>
            </a:r>
            <a:r>
              <a:rPr lang="en-US" altLang="zh-CN" sz="2200" dirty="0">
                <a:gradFill>
                  <a:gsLst>
                    <a:gs pos="54000">
                      <a:schemeClr val="accent1"/>
                    </a:gs>
                    <a:gs pos="100000">
                      <a:schemeClr val="accent1">
                        <a:lumMod val="60000"/>
                        <a:lumOff val="40000"/>
                      </a:schemeClr>
                    </a:gs>
                  </a:gsLst>
                </a:gradFill>
                <a:latin typeface="+mj-lt"/>
              </a:rPr>
              <a:t>App</a:t>
            </a:r>
            <a:r>
              <a:rPr lang="zh-CN" altLang="en-US" sz="2200" dirty="0">
                <a:gradFill>
                  <a:gsLst>
                    <a:gs pos="54000">
                      <a:schemeClr val="accent1"/>
                    </a:gs>
                    <a:gs pos="100000">
                      <a:schemeClr val="accent1">
                        <a:lumMod val="60000"/>
                        <a:lumOff val="40000"/>
                      </a:schemeClr>
                    </a:gs>
                  </a:gsLst>
                </a:gradFill>
                <a:latin typeface="+mj-lt"/>
              </a:rPr>
              <a:t> </a:t>
            </a:r>
            <a:r>
              <a:rPr lang="en-US" altLang="zh-CN" sz="2200" dirty="0">
                <a:gradFill>
                  <a:gsLst>
                    <a:gs pos="54000">
                      <a:schemeClr val="accent1"/>
                    </a:gs>
                    <a:gs pos="100000">
                      <a:schemeClr val="accent1">
                        <a:lumMod val="60000"/>
                        <a:lumOff val="40000"/>
                      </a:schemeClr>
                    </a:gs>
                  </a:gsLst>
                </a:gradFill>
                <a:latin typeface="+mj-lt"/>
              </a:rPr>
              <a:t>Demo</a:t>
            </a:r>
            <a:endParaRPr lang="zh-CN" altLang="en-US" sz="2200" dirty="0">
              <a:gradFill>
                <a:gsLst>
                  <a:gs pos="54000">
                    <a:schemeClr val="accent1"/>
                  </a:gs>
                  <a:gs pos="100000">
                    <a:schemeClr val="accent1">
                      <a:lumMod val="60000"/>
                      <a:lumOff val="40000"/>
                    </a:schemeClr>
                  </a:gs>
                </a:gsLst>
              </a:gradFill>
              <a:latin typeface="+mj-lt"/>
            </a:endParaRPr>
          </a:p>
        </p:txBody>
      </p:sp>
      <p:sp>
        <p:nvSpPr>
          <p:cNvPr id="22" name="文本框 17" descr="e7d195523061f1c0d3ba7f298e59d031c9c3f97027ed136f882110EF8F17BAD1F2C348D17C7856EF46CB4678CC9E44EE1ABA681E3133328A7B4D22AAF822B2429426B2355AA8CC4431B8568D2CF3B73ADF5964BB9916C1AAFCE9EA833C7DDC8425D8BA88DB0599F6A00A20541FA24F913707B9AB8618371F45B8F4E26F5A89A2851711534E8E3A97">
            <a:extLst>
              <a:ext uri="{FF2B5EF4-FFF2-40B4-BE49-F238E27FC236}">
                <a16:creationId xmlns:a16="http://schemas.microsoft.com/office/drawing/2014/main" id="{85E25DC9-10B7-E640-B6C8-803A6CA4F01F}"/>
              </a:ext>
            </a:extLst>
          </p:cNvPr>
          <p:cNvSpPr txBox="1"/>
          <p:nvPr/>
        </p:nvSpPr>
        <p:spPr>
          <a:xfrm>
            <a:off x="5547324" y="3846704"/>
            <a:ext cx="3258256" cy="430887"/>
          </a:xfrm>
          <a:prstGeom prst="rect">
            <a:avLst/>
          </a:prstGeom>
          <a:noFill/>
        </p:spPr>
        <p:txBody>
          <a:bodyPr wrap="square" rtlCol="0">
            <a:spAutoFit/>
          </a:bodyPr>
          <a:lstStyle/>
          <a:p>
            <a:r>
              <a:rPr lang="en-US" altLang="zh-CN" sz="2200" dirty="0">
                <a:solidFill>
                  <a:schemeClr val="accent1">
                    <a:lumMod val="40000"/>
                    <a:lumOff val="60000"/>
                  </a:schemeClr>
                </a:solidFill>
                <a:latin typeface="+mj-lt"/>
              </a:rPr>
              <a:t>02.   </a:t>
            </a:r>
            <a:r>
              <a:rPr lang="en-US" altLang="zh-CN" sz="2200" dirty="0">
                <a:gradFill>
                  <a:gsLst>
                    <a:gs pos="54000">
                      <a:schemeClr val="accent1"/>
                    </a:gs>
                    <a:gs pos="100000">
                      <a:schemeClr val="accent1">
                        <a:lumMod val="60000"/>
                        <a:lumOff val="40000"/>
                      </a:schemeClr>
                    </a:gs>
                  </a:gsLst>
                </a:gradFill>
                <a:latin typeface="+mj-lt"/>
              </a:rPr>
              <a:t>Conclusion</a:t>
            </a:r>
            <a:endParaRPr lang="zh-CN" altLang="en-US" sz="2200" dirty="0">
              <a:gradFill>
                <a:gsLst>
                  <a:gs pos="54000">
                    <a:schemeClr val="accent1"/>
                  </a:gs>
                  <a:gs pos="100000">
                    <a:schemeClr val="accent1">
                      <a:lumMod val="60000"/>
                      <a:lumOff val="40000"/>
                    </a:schemeClr>
                  </a:gs>
                </a:gsLst>
              </a:gradFill>
              <a:latin typeface="+mj-lt"/>
            </a:endParaRPr>
          </a:p>
        </p:txBody>
      </p:sp>
    </p:spTree>
    <p:extLst>
      <p:ext uri="{BB962C8B-B14F-4D97-AF65-F5344CB8AC3E}">
        <p14:creationId xmlns:p14="http://schemas.microsoft.com/office/powerpoint/2010/main" val="9614608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Pentagon 1"/>
          <p:cNvSpPr/>
          <p:nvPr/>
        </p:nvSpPr>
        <p:spPr>
          <a:xfrm>
            <a:off x="-4668" y="6457830"/>
            <a:ext cx="3060000" cy="400171"/>
          </a:xfrm>
          <a:prstGeom prst="homePlate">
            <a:avLst/>
          </a:prstGeom>
          <a:solidFill>
            <a:srgbClr val="4755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bg1"/>
                </a:solidFill>
              </a:rPr>
              <a:t>      </a:t>
            </a:r>
            <a:r>
              <a:rPr lang="en-US" altLang="zh-CN" dirty="0">
                <a:solidFill>
                  <a:schemeClr val="bg1"/>
                </a:solidFill>
              </a:rPr>
              <a:t>International Stock M</a:t>
            </a:r>
            <a:endParaRPr lang="en-US" dirty="0">
              <a:solidFill>
                <a:schemeClr val="bg1"/>
              </a:solidFill>
            </a:endParaRPr>
          </a:p>
        </p:txBody>
      </p:sp>
      <p:grpSp>
        <p:nvGrpSpPr>
          <p:cNvPr id="19" name="组 18"/>
          <p:cNvGrpSpPr/>
          <p:nvPr/>
        </p:nvGrpSpPr>
        <p:grpSpPr>
          <a:xfrm>
            <a:off x="3040888" y="6456218"/>
            <a:ext cx="3060000" cy="401783"/>
            <a:chOff x="2569448" y="6781565"/>
            <a:chExt cx="2434889" cy="401783"/>
          </a:xfrm>
        </p:grpSpPr>
        <p:sp>
          <p:nvSpPr>
            <p:cNvPr id="24" name="Pentagon 37"/>
            <p:cNvSpPr/>
            <p:nvPr/>
          </p:nvSpPr>
          <p:spPr>
            <a:xfrm>
              <a:off x="2863032" y="6781566"/>
              <a:ext cx="2141305" cy="401782"/>
            </a:xfrm>
            <a:prstGeom prst="homePlate">
              <a:avLst/>
            </a:prstGeom>
            <a:solidFill>
              <a:srgbClr val="75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A3132"/>
                </a:solidFill>
              </a:endParaRPr>
            </a:p>
          </p:txBody>
        </p:sp>
        <p:sp>
          <p:nvSpPr>
            <p:cNvPr id="25" name="Chevron 38"/>
            <p:cNvSpPr/>
            <p:nvPr/>
          </p:nvSpPr>
          <p:spPr>
            <a:xfrm>
              <a:off x="2569448" y="6781565"/>
              <a:ext cx="853463" cy="401783"/>
            </a:xfrm>
            <a:prstGeom prst="chevron">
              <a:avLst/>
            </a:prstGeom>
            <a:solidFill>
              <a:srgbClr val="75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A3132"/>
                </a:solidFill>
              </a:endParaRPr>
            </a:p>
          </p:txBody>
        </p:sp>
      </p:grpSp>
      <p:pic>
        <p:nvPicPr>
          <p:cNvPr id="29" name="Picture 3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908" y="6457828"/>
            <a:ext cx="399600" cy="399600"/>
          </a:xfrm>
          <a:prstGeom prst="rect">
            <a:avLst/>
          </a:prstGeom>
        </p:spPr>
      </p:pic>
      <p:sp>
        <p:nvSpPr>
          <p:cNvPr id="30" name="文本框 29"/>
          <p:cNvSpPr txBox="1"/>
          <p:nvPr/>
        </p:nvSpPr>
        <p:spPr>
          <a:xfrm>
            <a:off x="8207828" y="6488668"/>
            <a:ext cx="312906" cy="369332"/>
          </a:xfrm>
          <a:prstGeom prst="rect">
            <a:avLst/>
          </a:prstGeom>
          <a:noFill/>
        </p:spPr>
        <p:txBody>
          <a:bodyPr wrap="none" rtlCol="0">
            <a:spAutoFit/>
          </a:bodyPr>
          <a:lstStyle/>
          <a:p>
            <a:r>
              <a:rPr kumimoji="1" lang="en-US" altLang="zh-CN" dirty="0">
                <a:solidFill>
                  <a:schemeClr val="bg1"/>
                </a:solidFill>
              </a:rPr>
              <a:t>4</a:t>
            </a:r>
            <a:endParaRPr kumimoji="1" lang="zh-CN" altLang="en-US" dirty="0">
              <a:solidFill>
                <a:schemeClr val="bg1"/>
              </a:solidFill>
            </a:endParaRPr>
          </a:p>
        </p:txBody>
      </p:sp>
      <p:grpSp>
        <p:nvGrpSpPr>
          <p:cNvPr id="31" name="组 30"/>
          <p:cNvGrpSpPr/>
          <p:nvPr/>
        </p:nvGrpSpPr>
        <p:grpSpPr>
          <a:xfrm>
            <a:off x="6086444" y="6456218"/>
            <a:ext cx="3060000" cy="401783"/>
            <a:chOff x="2569448" y="6781565"/>
            <a:chExt cx="2434889" cy="401783"/>
          </a:xfrm>
        </p:grpSpPr>
        <p:sp>
          <p:nvSpPr>
            <p:cNvPr id="32" name="Pentagon 37"/>
            <p:cNvSpPr/>
            <p:nvPr/>
          </p:nvSpPr>
          <p:spPr>
            <a:xfrm>
              <a:off x="2863032" y="6781566"/>
              <a:ext cx="2141305" cy="401782"/>
            </a:xfrm>
            <a:prstGeom prst="homePlate">
              <a:avLst/>
            </a:prstGeom>
            <a:solidFill>
              <a:srgbClr val="75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A3132"/>
                </a:solidFill>
              </a:endParaRPr>
            </a:p>
          </p:txBody>
        </p:sp>
        <p:sp>
          <p:nvSpPr>
            <p:cNvPr id="33" name="Chevron 38"/>
            <p:cNvSpPr/>
            <p:nvPr/>
          </p:nvSpPr>
          <p:spPr>
            <a:xfrm>
              <a:off x="2569448" y="6781565"/>
              <a:ext cx="853463" cy="401783"/>
            </a:xfrm>
            <a:prstGeom prst="chevron">
              <a:avLst/>
            </a:prstGeom>
            <a:solidFill>
              <a:srgbClr val="75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A3132"/>
                </a:solidFill>
              </a:endParaRPr>
            </a:p>
          </p:txBody>
        </p:sp>
      </p:grpSp>
      <p:sp>
        <p:nvSpPr>
          <p:cNvPr id="34" name="文本框 33"/>
          <p:cNvSpPr txBox="1"/>
          <p:nvPr/>
        </p:nvSpPr>
        <p:spPr>
          <a:xfrm>
            <a:off x="3761211" y="6481899"/>
            <a:ext cx="1619354" cy="369332"/>
          </a:xfrm>
          <a:prstGeom prst="rect">
            <a:avLst/>
          </a:prstGeom>
          <a:noFill/>
        </p:spPr>
        <p:txBody>
          <a:bodyPr wrap="none" rtlCol="0">
            <a:spAutoFit/>
          </a:bodyPr>
          <a:lstStyle/>
          <a:p>
            <a:r>
              <a:rPr kumimoji="1" lang="en-US" altLang="zh-CN" dirty="0">
                <a:solidFill>
                  <a:schemeClr val="bg1"/>
                </a:solidFill>
              </a:rPr>
              <a:t>Issue to solve</a:t>
            </a:r>
            <a:endParaRPr kumimoji="1" lang="zh-CN" altLang="en-US" dirty="0">
              <a:solidFill>
                <a:schemeClr val="bg1"/>
              </a:solidFill>
            </a:endParaRPr>
          </a:p>
        </p:txBody>
      </p:sp>
      <p:sp>
        <p:nvSpPr>
          <p:cNvPr id="35" name="文本框 34"/>
          <p:cNvSpPr txBox="1"/>
          <p:nvPr/>
        </p:nvSpPr>
        <p:spPr>
          <a:xfrm>
            <a:off x="6902146" y="6472443"/>
            <a:ext cx="1428596" cy="369332"/>
          </a:xfrm>
          <a:prstGeom prst="rect">
            <a:avLst/>
          </a:prstGeom>
          <a:noFill/>
        </p:spPr>
        <p:txBody>
          <a:bodyPr wrap="none" rtlCol="0">
            <a:spAutoFit/>
          </a:bodyPr>
          <a:lstStyle/>
          <a:p>
            <a:r>
              <a:rPr kumimoji="1" lang="en-US" altLang="zh-CN" dirty="0">
                <a:solidFill>
                  <a:schemeClr val="bg1"/>
                </a:solidFill>
              </a:rPr>
              <a:t>Conclusion</a:t>
            </a:r>
            <a:endParaRPr kumimoji="1" lang="zh-CN" altLang="en-US" dirty="0">
              <a:solidFill>
                <a:schemeClr val="bg1"/>
              </a:solidFill>
            </a:endParaRPr>
          </a:p>
        </p:txBody>
      </p:sp>
      <p:grpSp>
        <p:nvGrpSpPr>
          <p:cNvPr id="36" name="组 35"/>
          <p:cNvGrpSpPr/>
          <p:nvPr/>
        </p:nvGrpSpPr>
        <p:grpSpPr>
          <a:xfrm>
            <a:off x="3040888" y="6456218"/>
            <a:ext cx="3060000" cy="401783"/>
            <a:chOff x="2569448" y="6781565"/>
            <a:chExt cx="2434889" cy="401783"/>
          </a:xfrm>
        </p:grpSpPr>
        <p:sp>
          <p:nvSpPr>
            <p:cNvPr id="37" name="Pentagon 37"/>
            <p:cNvSpPr/>
            <p:nvPr/>
          </p:nvSpPr>
          <p:spPr>
            <a:xfrm>
              <a:off x="2863032" y="6781566"/>
              <a:ext cx="2141305" cy="401782"/>
            </a:xfrm>
            <a:prstGeom prst="homePlate">
              <a:avLst/>
            </a:prstGeom>
            <a:solidFill>
              <a:srgbClr val="75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A3132"/>
                </a:solidFill>
              </a:endParaRPr>
            </a:p>
          </p:txBody>
        </p:sp>
        <p:sp>
          <p:nvSpPr>
            <p:cNvPr id="38" name="Chevron 38"/>
            <p:cNvSpPr/>
            <p:nvPr/>
          </p:nvSpPr>
          <p:spPr>
            <a:xfrm>
              <a:off x="2569448" y="6781565"/>
              <a:ext cx="853463" cy="401783"/>
            </a:xfrm>
            <a:prstGeom prst="chevron">
              <a:avLst/>
            </a:prstGeom>
            <a:solidFill>
              <a:srgbClr val="75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A3132"/>
                </a:solidFill>
              </a:endParaRPr>
            </a:p>
          </p:txBody>
        </p:sp>
      </p:grpSp>
      <p:sp>
        <p:nvSpPr>
          <p:cNvPr id="39" name="文本框 38"/>
          <p:cNvSpPr txBox="1"/>
          <p:nvPr/>
        </p:nvSpPr>
        <p:spPr>
          <a:xfrm>
            <a:off x="8207828" y="6488668"/>
            <a:ext cx="312906" cy="369332"/>
          </a:xfrm>
          <a:prstGeom prst="rect">
            <a:avLst/>
          </a:prstGeom>
          <a:noFill/>
        </p:spPr>
        <p:txBody>
          <a:bodyPr wrap="none" rtlCol="0">
            <a:spAutoFit/>
          </a:bodyPr>
          <a:lstStyle/>
          <a:p>
            <a:r>
              <a:rPr kumimoji="1" lang="en-US" altLang="zh-CN" dirty="0">
                <a:solidFill>
                  <a:schemeClr val="bg1"/>
                </a:solidFill>
              </a:rPr>
              <a:t>4</a:t>
            </a:r>
            <a:endParaRPr kumimoji="1" lang="zh-CN" altLang="en-US" dirty="0">
              <a:solidFill>
                <a:schemeClr val="bg1"/>
              </a:solidFill>
            </a:endParaRPr>
          </a:p>
        </p:txBody>
      </p:sp>
      <p:grpSp>
        <p:nvGrpSpPr>
          <p:cNvPr id="40" name="组 39"/>
          <p:cNvGrpSpPr/>
          <p:nvPr/>
        </p:nvGrpSpPr>
        <p:grpSpPr>
          <a:xfrm>
            <a:off x="6086444" y="6456218"/>
            <a:ext cx="3060000" cy="401783"/>
            <a:chOff x="2569448" y="6781565"/>
            <a:chExt cx="2434889" cy="401783"/>
          </a:xfrm>
        </p:grpSpPr>
        <p:sp>
          <p:nvSpPr>
            <p:cNvPr id="41" name="Pentagon 37"/>
            <p:cNvSpPr/>
            <p:nvPr/>
          </p:nvSpPr>
          <p:spPr>
            <a:xfrm>
              <a:off x="2863032" y="6781566"/>
              <a:ext cx="2141305" cy="401782"/>
            </a:xfrm>
            <a:prstGeom prst="homePlate">
              <a:avLst/>
            </a:prstGeom>
            <a:solidFill>
              <a:srgbClr val="4755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A3132"/>
                </a:solidFill>
              </a:endParaRPr>
            </a:p>
          </p:txBody>
        </p:sp>
        <p:sp>
          <p:nvSpPr>
            <p:cNvPr id="42" name="Chevron 38"/>
            <p:cNvSpPr/>
            <p:nvPr/>
          </p:nvSpPr>
          <p:spPr>
            <a:xfrm>
              <a:off x="2569448" y="6781565"/>
              <a:ext cx="853463" cy="401783"/>
            </a:xfrm>
            <a:prstGeom prst="chevron">
              <a:avLst/>
            </a:prstGeom>
            <a:solidFill>
              <a:srgbClr val="4755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A3132"/>
                </a:solidFill>
              </a:endParaRPr>
            </a:p>
          </p:txBody>
        </p:sp>
      </p:grpSp>
      <p:grpSp>
        <p:nvGrpSpPr>
          <p:cNvPr id="43" name="组 42"/>
          <p:cNvGrpSpPr/>
          <p:nvPr/>
        </p:nvGrpSpPr>
        <p:grpSpPr>
          <a:xfrm>
            <a:off x="9132000" y="6456218"/>
            <a:ext cx="3060000" cy="401783"/>
            <a:chOff x="2569448" y="6781565"/>
            <a:chExt cx="2434889" cy="401783"/>
          </a:xfrm>
        </p:grpSpPr>
        <p:sp>
          <p:nvSpPr>
            <p:cNvPr id="44" name="Pentagon 37"/>
            <p:cNvSpPr/>
            <p:nvPr/>
          </p:nvSpPr>
          <p:spPr>
            <a:xfrm>
              <a:off x="2863032" y="6781566"/>
              <a:ext cx="2141305" cy="401782"/>
            </a:xfrm>
            <a:prstGeom prst="homePlate">
              <a:avLst/>
            </a:prstGeom>
            <a:solidFill>
              <a:srgbClr val="75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A3132"/>
                </a:solidFill>
              </a:endParaRPr>
            </a:p>
          </p:txBody>
        </p:sp>
        <p:sp>
          <p:nvSpPr>
            <p:cNvPr id="45" name="Chevron 38"/>
            <p:cNvSpPr/>
            <p:nvPr/>
          </p:nvSpPr>
          <p:spPr>
            <a:xfrm>
              <a:off x="2569448" y="6781565"/>
              <a:ext cx="853463" cy="401783"/>
            </a:xfrm>
            <a:prstGeom prst="chevron">
              <a:avLst/>
            </a:prstGeom>
            <a:solidFill>
              <a:srgbClr val="75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A3132"/>
                </a:solidFill>
              </a:endParaRPr>
            </a:p>
          </p:txBody>
        </p:sp>
      </p:grpSp>
      <p:sp>
        <p:nvSpPr>
          <p:cNvPr id="46" name="文本框 45"/>
          <p:cNvSpPr txBox="1"/>
          <p:nvPr/>
        </p:nvSpPr>
        <p:spPr>
          <a:xfrm>
            <a:off x="3342530" y="6488668"/>
            <a:ext cx="1000595" cy="369332"/>
          </a:xfrm>
          <a:prstGeom prst="rect">
            <a:avLst/>
          </a:prstGeom>
          <a:noFill/>
        </p:spPr>
        <p:txBody>
          <a:bodyPr wrap="none" rtlCol="0">
            <a:spAutoFit/>
          </a:bodyPr>
          <a:lstStyle/>
          <a:p>
            <a:r>
              <a:rPr kumimoji="1" lang="en-US" altLang="zh-CN" dirty="0">
                <a:solidFill>
                  <a:schemeClr val="bg1"/>
                </a:solidFill>
              </a:rPr>
              <a:t>Causes</a:t>
            </a:r>
            <a:endParaRPr kumimoji="1" lang="zh-CN" altLang="en-US" dirty="0">
              <a:solidFill>
                <a:schemeClr val="bg1"/>
              </a:solidFill>
            </a:endParaRPr>
          </a:p>
        </p:txBody>
      </p:sp>
      <p:sp>
        <p:nvSpPr>
          <p:cNvPr id="47" name="文本框 46"/>
          <p:cNvSpPr txBox="1"/>
          <p:nvPr/>
        </p:nvSpPr>
        <p:spPr>
          <a:xfrm>
            <a:off x="9367198" y="6472443"/>
            <a:ext cx="1734770" cy="369332"/>
          </a:xfrm>
          <a:prstGeom prst="rect">
            <a:avLst/>
          </a:prstGeom>
          <a:noFill/>
        </p:spPr>
        <p:txBody>
          <a:bodyPr wrap="none" rtlCol="0">
            <a:spAutoFit/>
          </a:bodyPr>
          <a:lstStyle/>
          <a:p>
            <a:r>
              <a:rPr kumimoji="1" lang="en-US" altLang="zh-CN" dirty="0">
                <a:solidFill>
                  <a:schemeClr val="bg1"/>
                </a:solidFill>
              </a:rPr>
              <a:t>Issues to Solve</a:t>
            </a:r>
            <a:endParaRPr kumimoji="1" lang="zh-CN" altLang="en-US" dirty="0">
              <a:solidFill>
                <a:schemeClr val="bg1"/>
              </a:solidFill>
            </a:endParaRPr>
          </a:p>
        </p:txBody>
      </p:sp>
      <p:sp>
        <p:nvSpPr>
          <p:cNvPr id="48" name="Pentagon 1"/>
          <p:cNvSpPr/>
          <p:nvPr/>
        </p:nvSpPr>
        <p:spPr>
          <a:xfrm>
            <a:off x="-4668" y="6457830"/>
            <a:ext cx="3060000" cy="400171"/>
          </a:xfrm>
          <a:prstGeom prst="homePlate">
            <a:avLst/>
          </a:prstGeom>
          <a:solidFill>
            <a:srgbClr val="75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bg1"/>
                </a:solidFill>
              </a:rPr>
              <a:t>  Introduction</a:t>
            </a:r>
          </a:p>
        </p:txBody>
      </p:sp>
      <p:pic>
        <p:nvPicPr>
          <p:cNvPr id="49" name="Picture 3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34646" y="6451631"/>
            <a:ext cx="399600" cy="399600"/>
          </a:xfrm>
          <a:prstGeom prst="rect">
            <a:avLst/>
          </a:prstGeom>
        </p:spPr>
      </p:pic>
      <p:sp>
        <p:nvSpPr>
          <p:cNvPr id="50" name="文本框 49"/>
          <p:cNvSpPr txBox="1"/>
          <p:nvPr/>
        </p:nvSpPr>
        <p:spPr>
          <a:xfrm>
            <a:off x="6478683" y="6488667"/>
            <a:ext cx="2092239" cy="369332"/>
          </a:xfrm>
          <a:prstGeom prst="rect">
            <a:avLst/>
          </a:prstGeom>
          <a:noFill/>
        </p:spPr>
        <p:txBody>
          <a:bodyPr wrap="none" rtlCol="0">
            <a:spAutoFit/>
          </a:bodyPr>
          <a:lstStyle/>
          <a:p>
            <a:r>
              <a:rPr lang="en-US" altLang="zh-CN">
                <a:solidFill>
                  <a:schemeClr val="bg1"/>
                </a:solidFill>
              </a:rPr>
              <a:t> Empirical Studies</a:t>
            </a:r>
            <a:endParaRPr kumimoji="1" lang="zh-CN" altLang="en-US" dirty="0"/>
          </a:p>
        </p:txBody>
      </p:sp>
      <p:pic>
        <p:nvPicPr>
          <p:cNvPr id="2" name="Picture 1">
            <a:extLst>
              <a:ext uri="{FF2B5EF4-FFF2-40B4-BE49-F238E27FC236}">
                <a16:creationId xmlns:a16="http://schemas.microsoft.com/office/drawing/2014/main" id="{BB8359DB-7B90-8847-9FC8-F26AE1CAFE16}"/>
              </a:ext>
            </a:extLst>
          </p:cNvPr>
          <p:cNvPicPr>
            <a:picLocks noChangeAspect="1"/>
          </p:cNvPicPr>
          <p:nvPr/>
        </p:nvPicPr>
        <p:blipFill>
          <a:blip r:embed="rId4"/>
          <a:stretch>
            <a:fillRect/>
          </a:stretch>
        </p:blipFill>
        <p:spPr>
          <a:xfrm>
            <a:off x="6096691" y="189298"/>
            <a:ext cx="4965700" cy="6108700"/>
          </a:xfrm>
          <a:prstGeom prst="rect">
            <a:avLst/>
          </a:prstGeom>
          <a:effectLst>
            <a:outerShdw blurRad="215900" dist="177800" dir="2220000" algn="ctr" rotWithShape="0">
              <a:srgbClr val="000000">
                <a:alpha val="18000"/>
              </a:srgbClr>
            </a:outerShdw>
          </a:effectLst>
        </p:spPr>
      </p:pic>
      <p:sp>
        <p:nvSpPr>
          <p:cNvPr id="51" name="矩形 1">
            <a:extLst>
              <a:ext uri="{FF2B5EF4-FFF2-40B4-BE49-F238E27FC236}">
                <a16:creationId xmlns:a16="http://schemas.microsoft.com/office/drawing/2014/main" id="{E0C5B94C-8099-7A40-B68A-3FD1CB847737}"/>
              </a:ext>
            </a:extLst>
          </p:cNvPr>
          <p:cNvSpPr/>
          <p:nvPr/>
        </p:nvSpPr>
        <p:spPr>
          <a:xfrm>
            <a:off x="1129609" y="2034349"/>
            <a:ext cx="4074565" cy="3341930"/>
          </a:xfrm>
          <a:prstGeom prst="rect">
            <a:avLst/>
          </a:prstGeom>
          <a:solidFill>
            <a:schemeClr val="bg1"/>
          </a:solidFill>
          <a:ln>
            <a:noFill/>
          </a:ln>
          <a:effectLst>
            <a:outerShdw blurRad="596900" dist="342900" dir="2700000" algn="tl" rotWithShape="0">
              <a:schemeClr val="tx1">
                <a:lumMod val="65000"/>
                <a:lumOff val="35000"/>
                <a:alpha val="13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3" name="矩形 14">
            <a:extLst>
              <a:ext uri="{FF2B5EF4-FFF2-40B4-BE49-F238E27FC236}">
                <a16:creationId xmlns:a16="http://schemas.microsoft.com/office/drawing/2014/main" id="{C216F71D-1461-D140-A2EA-972AE760FEEE}"/>
              </a:ext>
            </a:extLst>
          </p:cNvPr>
          <p:cNvSpPr/>
          <p:nvPr/>
        </p:nvSpPr>
        <p:spPr>
          <a:xfrm>
            <a:off x="1880331" y="2209201"/>
            <a:ext cx="3059025" cy="851836"/>
          </a:xfrm>
          <a:prstGeom prst="rect">
            <a:avLst/>
          </a:prstGeom>
        </p:spPr>
        <p:txBody>
          <a:bodyPr wrap="square">
            <a:spAutoFit/>
          </a:bodyPr>
          <a:lstStyle/>
          <a:p>
            <a:pPr>
              <a:lnSpc>
                <a:spcPct val="130000"/>
              </a:lnSpc>
            </a:pPr>
            <a:r>
              <a:rPr lang="en-US" altLang="zh-CN" sz="2000" dirty="0"/>
              <a:t>Other information in </a:t>
            </a:r>
            <a:r>
              <a:rPr lang="en-US" altLang="zh-CN" sz="2000" i="1" dirty="0">
                <a:solidFill>
                  <a:schemeClr val="tx1">
                    <a:lumMod val="50000"/>
                    <a:lumOff val="50000"/>
                  </a:schemeClr>
                </a:solidFill>
              </a:rPr>
              <a:t>Categories</a:t>
            </a:r>
            <a:endParaRPr lang="zh-CN" altLang="en-US" sz="2000" i="1" dirty="0">
              <a:solidFill>
                <a:schemeClr val="tx1">
                  <a:lumMod val="50000"/>
                  <a:lumOff val="50000"/>
                </a:schemeClr>
              </a:solidFill>
            </a:endParaRPr>
          </a:p>
        </p:txBody>
      </p:sp>
      <p:sp>
        <p:nvSpPr>
          <p:cNvPr id="55" name="矩形 14">
            <a:extLst>
              <a:ext uri="{FF2B5EF4-FFF2-40B4-BE49-F238E27FC236}">
                <a16:creationId xmlns:a16="http://schemas.microsoft.com/office/drawing/2014/main" id="{592F23D9-93D6-B744-8DC6-D1F8CB47829C}"/>
              </a:ext>
            </a:extLst>
          </p:cNvPr>
          <p:cNvSpPr/>
          <p:nvPr/>
        </p:nvSpPr>
        <p:spPr>
          <a:xfrm>
            <a:off x="1880330" y="3705315"/>
            <a:ext cx="3059025" cy="1251946"/>
          </a:xfrm>
          <a:prstGeom prst="rect">
            <a:avLst/>
          </a:prstGeom>
        </p:spPr>
        <p:txBody>
          <a:bodyPr wrap="square">
            <a:spAutoFit/>
          </a:bodyPr>
          <a:lstStyle/>
          <a:p>
            <a:pPr>
              <a:lnSpc>
                <a:spcPct val="130000"/>
              </a:lnSpc>
            </a:pPr>
            <a:r>
              <a:rPr lang="en-US" altLang="zh-CN" sz="2000" dirty="0"/>
              <a:t>Text</a:t>
            </a:r>
            <a:r>
              <a:rPr lang="zh-CN" altLang="en-US" sz="2000" dirty="0"/>
              <a:t> </a:t>
            </a:r>
            <a:r>
              <a:rPr lang="en-US" altLang="zh-CN" sz="2000" dirty="0"/>
              <a:t>Analysis of</a:t>
            </a:r>
          </a:p>
          <a:p>
            <a:pPr>
              <a:lnSpc>
                <a:spcPct val="130000"/>
              </a:lnSpc>
            </a:pPr>
            <a:r>
              <a:rPr lang="en-US" altLang="zh-CN" sz="2000" i="1" dirty="0">
                <a:solidFill>
                  <a:schemeClr val="tx1">
                    <a:lumMod val="50000"/>
                    <a:lumOff val="50000"/>
                  </a:schemeClr>
                </a:solidFill>
              </a:rPr>
              <a:t>Categories</a:t>
            </a:r>
          </a:p>
          <a:p>
            <a:pPr>
              <a:lnSpc>
                <a:spcPct val="130000"/>
              </a:lnSpc>
            </a:pPr>
            <a:r>
              <a:rPr lang="en-US" altLang="zh-CN" sz="2000" i="1" dirty="0">
                <a:solidFill>
                  <a:schemeClr val="tx1">
                    <a:lumMod val="50000"/>
                    <a:lumOff val="50000"/>
                  </a:schemeClr>
                </a:solidFill>
              </a:rPr>
              <a:t>Review Text</a:t>
            </a:r>
            <a:endParaRPr lang="zh-CN" altLang="en-US" sz="2000" i="1" dirty="0">
              <a:solidFill>
                <a:schemeClr val="tx1">
                  <a:lumMod val="50000"/>
                  <a:lumOff val="50000"/>
                </a:schemeClr>
              </a:solidFill>
            </a:endParaRPr>
          </a:p>
        </p:txBody>
      </p:sp>
      <p:grpSp>
        <p:nvGrpSpPr>
          <p:cNvPr id="56" name="组 2">
            <a:extLst>
              <a:ext uri="{FF2B5EF4-FFF2-40B4-BE49-F238E27FC236}">
                <a16:creationId xmlns:a16="http://schemas.microsoft.com/office/drawing/2014/main" id="{5D858837-1749-614B-B4B2-C2A296D81654}"/>
              </a:ext>
            </a:extLst>
          </p:cNvPr>
          <p:cNvGrpSpPr/>
          <p:nvPr/>
        </p:nvGrpSpPr>
        <p:grpSpPr>
          <a:xfrm>
            <a:off x="3040888" y="6456218"/>
            <a:ext cx="3060000" cy="401783"/>
            <a:chOff x="2569448" y="6781565"/>
            <a:chExt cx="2434889" cy="401783"/>
          </a:xfrm>
        </p:grpSpPr>
        <p:sp>
          <p:nvSpPr>
            <p:cNvPr id="57" name="Pentagon 37">
              <a:extLst>
                <a:ext uri="{FF2B5EF4-FFF2-40B4-BE49-F238E27FC236}">
                  <a16:creationId xmlns:a16="http://schemas.microsoft.com/office/drawing/2014/main" id="{B8DE6E2E-C59C-D94F-A46D-1CF57D5308F7}"/>
                </a:ext>
              </a:extLst>
            </p:cNvPr>
            <p:cNvSpPr/>
            <p:nvPr/>
          </p:nvSpPr>
          <p:spPr>
            <a:xfrm>
              <a:off x="2863032" y="6781566"/>
              <a:ext cx="2141305" cy="401782"/>
            </a:xfrm>
            <a:prstGeom prst="homePlate">
              <a:avLst/>
            </a:prstGeom>
            <a:solidFill>
              <a:srgbClr val="75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A3132"/>
                </a:solidFill>
              </a:endParaRPr>
            </a:p>
          </p:txBody>
        </p:sp>
        <p:sp>
          <p:nvSpPr>
            <p:cNvPr id="58" name="Chevron 38">
              <a:extLst>
                <a:ext uri="{FF2B5EF4-FFF2-40B4-BE49-F238E27FC236}">
                  <a16:creationId xmlns:a16="http://schemas.microsoft.com/office/drawing/2014/main" id="{DA6901C2-A28F-6248-BA8B-7B7D65AE39D8}"/>
                </a:ext>
              </a:extLst>
            </p:cNvPr>
            <p:cNvSpPr/>
            <p:nvPr/>
          </p:nvSpPr>
          <p:spPr>
            <a:xfrm>
              <a:off x="2569448" y="6781565"/>
              <a:ext cx="853463" cy="401783"/>
            </a:xfrm>
            <a:prstGeom prst="chevron">
              <a:avLst/>
            </a:prstGeom>
            <a:solidFill>
              <a:srgbClr val="75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A3132"/>
                </a:solidFill>
              </a:endParaRPr>
            </a:p>
          </p:txBody>
        </p:sp>
      </p:grpSp>
      <p:grpSp>
        <p:nvGrpSpPr>
          <p:cNvPr id="59" name="组 7">
            <a:extLst>
              <a:ext uri="{FF2B5EF4-FFF2-40B4-BE49-F238E27FC236}">
                <a16:creationId xmlns:a16="http://schemas.microsoft.com/office/drawing/2014/main" id="{C117F67D-1282-5C47-AD30-8DA715A99D61}"/>
              </a:ext>
            </a:extLst>
          </p:cNvPr>
          <p:cNvGrpSpPr/>
          <p:nvPr/>
        </p:nvGrpSpPr>
        <p:grpSpPr>
          <a:xfrm>
            <a:off x="6086444" y="6456218"/>
            <a:ext cx="3060000" cy="401783"/>
            <a:chOff x="2569448" y="6781565"/>
            <a:chExt cx="2434889" cy="401783"/>
          </a:xfrm>
        </p:grpSpPr>
        <p:sp>
          <p:nvSpPr>
            <p:cNvPr id="60" name="Pentagon 37">
              <a:extLst>
                <a:ext uri="{FF2B5EF4-FFF2-40B4-BE49-F238E27FC236}">
                  <a16:creationId xmlns:a16="http://schemas.microsoft.com/office/drawing/2014/main" id="{A9363A81-CC04-6941-AA2F-4510CC267CB1}"/>
                </a:ext>
              </a:extLst>
            </p:cNvPr>
            <p:cNvSpPr/>
            <p:nvPr/>
          </p:nvSpPr>
          <p:spPr>
            <a:xfrm>
              <a:off x="2863032" y="6781566"/>
              <a:ext cx="2141305" cy="401782"/>
            </a:xfrm>
            <a:prstGeom prst="homePlate">
              <a:avLst/>
            </a:prstGeom>
            <a:solidFill>
              <a:srgbClr val="75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A3132"/>
                </a:solidFill>
              </a:endParaRPr>
            </a:p>
          </p:txBody>
        </p:sp>
        <p:sp>
          <p:nvSpPr>
            <p:cNvPr id="61" name="Chevron 38">
              <a:extLst>
                <a:ext uri="{FF2B5EF4-FFF2-40B4-BE49-F238E27FC236}">
                  <a16:creationId xmlns:a16="http://schemas.microsoft.com/office/drawing/2014/main" id="{99D55DD1-3FBA-714E-A98A-B052CB3E6EB0}"/>
                </a:ext>
              </a:extLst>
            </p:cNvPr>
            <p:cNvSpPr/>
            <p:nvPr/>
          </p:nvSpPr>
          <p:spPr>
            <a:xfrm>
              <a:off x="2569448" y="6781565"/>
              <a:ext cx="853463" cy="401783"/>
            </a:xfrm>
            <a:prstGeom prst="chevron">
              <a:avLst/>
            </a:prstGeom>
            <a:solidFill>
              <a:srgbClr val="75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A3132"/>
                </a:solidFill>
              </a:endParaRPr>
            </a:p>
          </p:txBody>
        </p:sp>
      </p:grpSp>
      <p:grpSp>
        <p:nvGrpSpPr>
          <p:cNvPr id="62" name="组 2">
            <a:extLst>
              <a:ext uri="{FF2B5EF4-FFF2-40B4-BE49-F238E27FC236}">
                <a16:creationId xmlns:a16="http://schemas.microsoft.com/office/drawing/2014/main" id="{FECE5062-9A11-BD42-ACF4-B9132BF645D7}"/>
              </a:ext>
            </a:extLst>
          </p:cNvPr>
          <p:cNvGrpSpPr/>
          <p:nvPr/>
        </p:nvGrpSpPr>
        <p:grpSpPr>
          <a:xfrm>
            <a:off x="-19112" y="6456219"/>
            <a:ext cx="3060000" cy="401783"/>
            <a:chOff x="2569448" y="6781565"/>
            <a:chExt cx="2434889" cy="401783"/>
          </a:xfrm>
        </p:grpSpPr>
        <p:sp>
          <p:nvSpPr>
            <p:cNvPr id="63" name="Pentagon 62">
              <a:extLst>
                <a:ext uri="{FF2B5EF4-FFF2-40B4-BE49-F238E27FC236}">
                  <a16:creationId xmlns:a16="http://schemas.microsoft.com/office/drawing/2014/main" id="{5234E898-6C5A-9F47-8BF9-0461355A9161}"/>
                </a:ext>
              </a:extLst>
            </p:cNvPr>
            <p:cNvSpPr/>
            <p:nvPr/>
          </p:nvSpPr>
          <p:spPr>
            <a:xfrm>
              <a:off x="2863032" y="6781566"/>
              <a:ext cx="2141305" cy="401782"/>
            </a:xfrm>
            <a:prstGeom prst="homePlate">
              <a:avLst/>
            </a:prstGeom>
            <a:solidFill>
              <a:srgbClr val="75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A3132"/>
                </a:solidFill>
              </a:endParaRPr>
            </a:p>
          </p:txBody>
        </p:sp>
        <p:sp>
          <p:nvSpPr>
            <p:cNvPr id="64" name="Chevron 63">
              <a:extLst>
                <a:ext uri="{FF2B5EF4-FFF2-40B4-BE49-F238E27FC236}">
                  <a16:creationId xmlns:a16="http://schemas.microsoft.com/office/drawing/2014/main" id="{02160A5C-D8D7-2A4B-92E8-4D435249D851}"/>
                </a:ext>
              </a:extLst>
            </p:cNvPr>
            <p:cNvSpPr/>
            <p:nvPr/>
          </p:nvSpPr>
          <p:spPr>
            <a:xfrm>
              <a:off x="2569448" y="6781565"/>
              <a:ext cx="853463" cy="401783"/>
            </a:xfrm>
            <a:prstGeom prst="chevron">
              <a:avLst/>
            </a:prstGeom>
            <a:solidFill>
              <a:srgbClr val="75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A3132"/>
                </a:solidFill>
              </a:endParaRPr>
            </a:p>
          </p:txBody>
        </p:sp>
      </p:grpSp>
      <p:sp>
        <p:nvSpPr>
          <p:cNvPr id="65" name="Pentagon 1">
            <a:extLst>
              <a:ext uri="{FF2B5EF4-FFF2-40B4-BE49-F238E27FC236}">
                <a16:creationId xmlns:a16="http://schemas.microsoft.com/office/drawing/2014/main" id="{C3A8A89C-BD4A-0D47-B118-493B447128A1}"/>
              </a:ext>
            </a:extLst>
          </p:cNvPr>
          <p:cNvSpPr/>
          <p:nvPr/>
        </p:nvSpPr>
        <p:spPr>
          <a:xfrm>
            <a:off x="9156265" y="6456218"/>
            <a:ext cx="3060000" cy="400171"/>
          </a:xfrm>
          <a:prstGeom prst="homePlate">
            <a:avLst/>
          </a:prstGeom>
          <a:solidFill>
            <a:srgbClr val="4755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bg1"/>
                </a:solidFill>
              </a:rPr>
              <a:t>      Empirical Studies</a:t>
            </a:r>
          </a:p>
        </p:txBody>
      </p:sp>
      <p:pic>
        <p:nvPicPr>
          <p:cNvPr id="66" name="Picture 39">
            <a:extLst>
              <a:ext uri="{FF2B5EF4-FFF2-40B4-BE49-F238E27FC236}">
                <a16:creationId xmlns:a16="http://schemas.microsoft.com/office/drawing/2014/main" id="{6881F64C-917F-B140-B67A-13EE82E6E0E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156265" y="6456218"/>
            <a:ext cx="399600" cy="399600"/>
          </a:xfrm>
          <a:prstGeom prst="rect">
            <a:avLst/>
          </a:prstGeom>
          <a:pattFill prst="pct5">
            <a:fgClr>
              <a:srgbClr val="475574"/>
            </a:fgClr>
            <a:bgClr>
              <a:schemeClr val="bg1"/>
            </a:bgClr>
          </a:pattFill>
        </p:spPr>
      </p:pic>
      <p:sp>
        <p:nvSpPr>
          <p:cNvPr id="67" name="Pentagon 1">
            <a:extLst>
              <a:ext uri="{FF2B5EF4-FFF2-40B4-BE49-F238E27FC236}">
                <a16:creationId xmlns:a16="http://schemas.microsoft.com/office/drawing/2014/main" id="{88F7E984-1815-FD45-91EB-ED00B68E62FD}"/>
              </a:ext>
            </a:extLst>
          </p:cNvPr>
          <p:cNvSpPr/>
          <p:nvPr/>
        </p:nvSpPr>
        <p:spPr>
          <a:xfrm>
            <a:off x="-4668" y="6441604"/>
            <a:ext cx="3060000" cy="400171"/>
          </a:xfrm>
          <a:prstGeom prst="homePlate">
            <a:avLst/>
          </a:prstGeom>
          <a:solidFill>
            <a:srgbClr val="75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bg1"/>
                </a:solidFill>
              </a:rPr>
              <a:t>   Introduction</a:t>
            </a:r>
          </a:p>
        </p:txBody>
      </p:sp>
      <p:grpSp>
        <p:nvGrpSpPr>
          <p:cNvPr id="68" name="组 33">
            <a:extLst>
              <a:ext uri="{FF2B5EF4-FFF2-40B4-BE49-F238E27FC236}">
                <a16:creationId xmlns:a16="http://schemas.microsoft.com/office/drawing/2014/main" id="{784B58B4-43E3-E54D-93A0-061B2C741E67}"/>
              </a:ext>
            </a:extLst>
          </p:cNvPr>
          <p:cNvGrpSpPr/>
          <p:nvPr/>
        </p:nvGrpSpPr>
        <p:grpSpPr>
          <a:xfrm>
            <a:off x="3040888" y="6456218"/>
            <a:ext cx="3060000" cy="401783"/>
            <a:chOff x="2569448" y="6781565"/>
            <a:chExt cx="2434889" cy="401783"/>
          </a:xfrm>
        </p:grpSpPr>
        <p:sp>
          <p:nvSpPr>
            <p:cNvPr id="69" name="Pentagon 37">
              <a:extLst>
                <a:ext uri="{FF2B5EF4-FFF2-40B4-BE49-F238E27FC236}">
                  <a16:creationId xmlns:a16="http://schemas.microsoft.com/office/drawing/2014/main" id="{8EC4FD60-2E20-DE44-86E1-5B6296FA7E38}"/>
                </a:ext>
              </a:extLst>
            </p:cNvPr>
            <p:cNvSpPr/>
            <p:nvPr/>
          </p:nvSpPr>
          <p:spPr>
            <a:xfrm>
              <a:off x="2863032" y="6781566"/>
              <a:ext cx="2141305" cy="401782"/>
            </a:xfrm>
            <a:prstGeom prst="homePlate">
              <a:avLst/>
            </a:prstGeom>
            <a:solidFill>
              <a:srgbClr val="75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A3132"/>
                </a:solidFill>
              </a:endParaRPr>
            </a:p>
          </p:txBody>
        </p:sp>
        <p:sp>
          <p:nvSpPr>
            <p:cNvPr id="70" name="Chevron 38">
              <a:extLst>
                <a:ext uri="{FF2B5EF4-FFF2-40B4-BE49-F238E27FC236}">
                  <a16:creationId xmlns:a16="http://schemas.microsoft.com/office/drawing/2014/main" id="{C6016BE4-FEC3-B54F-8ACC-6BDC8E6E9C5E}"/>
                </a:ext>
              </a:extLst>
            </p:cNvPr>
            <p:cNvSpPr/>
            <p:nvPr/>
          </p:nvSpPr>
          <p:spPr>
            <a:xfrm>
              <a:off x="2569448" y="6781565"/>
              <a:ext cx="853463" cy="401783"/>
            </a:xfrm>
            <a:prstGeom prst="chevron">
              <a:avLst/>
            </a:prstGeom>
            <a:solidFill>
              <a:srgbClr val="75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A3132"/>
                </a:solidFill>
              </a:endParaRPr>
            </a:p>
          </p:txBody>
        </p:sp>
      </p:grpSp>
      <p:sp>
        <p:nvSpPr>
          <p:cNvPr id="71" name="文本框 41">
            <a:extLst>
              <a:ext uri="{FF2B5EF4-FFF2-40B4-BE49-F238E27FC236}">
                <a16:creationId xmlns:a16="http://schemas.microsoft.com/office/drawing/2014/main" id="{7FECD334-FA89-A44B-9EB7-F999D2A653FA}"/>
              </a:ext>
            </a:extLst>
          </p:cNvPr>
          <p:cNvSpPr txBox="1"/>
          <p:nvPr/>
        </p:nvSpPr>
        <p:spPr>
          <a:xfrm>
            <a:off x="8207828" y="6488668"/>
            <a:ext cx="312906" cy="369332"/>
          </a:xfrm>
          <a:prstGeom prst="rect">
            <a:avLst/>
          </a:prstGeom>
          <a:noFill/>
        </p:spPr>
        <p:txBody>
          <a:bodyPr wrap="none" rtlCol="0">
            <a:spAutoFit/>
          </a:bodyPr>
          <a:lstStyle/>
          <a:p>
            <a:r>
              <a:rPr kumimoji="1" lang="en-US" altLang="zh-CN" dirty="0">
                <a:solidFill>
                  <a:schemeClr val="bg1"/>
                </a:solidFill>
              </a:rPr>
              <a:t>4</a:t>
            </a:r>
            <a:endParaRPr kumimoji="1" lang="zh-CN" altLang="en-US" dirty="0">
              <a:solidFill>
                <a:schemeClr val="bg1"/>
              </a:solidFill>
            </a:endParaRPr>
          </a:p>
        </p:txBody>
      </p:sp>
      <p:grpSp>
        <p:nvGrpSpPr>
          <p:cNvPr id="72" name="组 42">
            <a:extLst>
              <a:ext uri="{FF2B5EF4-FFF2-40B4-BE49-F238E27FC236}">
                <a16:creationId xmlns:a16="http://schemas.microsoft.com/office/drawing/2014/main" id="{7A2344EB-DE96-0E46-A9DD-F44C9C8DDD80}"/>
              </a:ext>
            </a:extLst>
          </p:cNvPr>
          <p:cNvGrpSpPr/>
          <p:nvPr/>
        </p:nvGrpSpPr>
        <p:grpSpPr>
          <a:xfrm>
            <a:off x="6086444" y="6456218"/>
            <a:ext cx="3060000" cy="401783"/>
            <a:chOff x="2569448" y="6781565"/>
            <a:chExt cx="2434889" cy="401783"/>
          </a:xfrm>
        </p:grpSpPr>
        <p:sp>
          <p:nvSpPr>
            <p:cNvPr id="73" name="Pentagon 37">
              <a:extLst>
                <a:ext uri="{FF2B5EF4-FFF2-40B4-BE49-F238E27FC236}">
                  <a16:creationId xmlns:a16="http://schemas.microsoft.com/office/drawing/2014/main" id="{C0927E84-A746-5044-8005-B8CAD970A4F9}"/>
                </a:ext>
              </a:extLst>
            </p:cNvPr>
            <p:cNvSpPr/>
            <p:nvPr/>
          </p:nvSpPr>
          <p:spPr>
            <a:xfrm>
              <a:off x="2863032" y="6781566"/>
              <a:ext cx="2141305" cy="401782"/>
            </a:xfrm>
            <a:prstGeom prst="homePlate">
              <a:avLst/>
            </a:prstGeom>
            <a:solidFill>
              <a:srgbClr val="4755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A3132"/>
                </a:solidFill>
              </a:endParaRPr>
            </a:p>
          </p:txBody>
        </p:sp>
        <p:sp>
          <p:nvSpPr>
            <p:cNvPr id="74" name="Chevron 38">
              <a:extLst>
                <a:ext uri="{FF2B5EF4-FFF2-40B4-BE49-F238E27FC236}">
                  <a16:creationId xmlns:a16="http://schemas.microsoft.com/office/drawing/2014/main" id="{F2A1F947-5DE3-D448-9AC1-58377BE5DAD5}"/>
                </a:ext>
              </a:extLst>
            </p:cNvPr>
            <p:cNvSpPr/>
            <p:nvPr/>
          </p:nvSpPr>
          <p:spPr>
            <a:xfrm>
              <a:off x="2569448" y="6781565"/>
              <a:ext cx="853463" cy="401783"/>
            </a:xfrm>
            <a:prstGeom prst="chevron">
              <a:avLst/>
            </a:prstGeom>
            <a:solidFill>
              <a:srgbClr val="4755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A3132"/>
                </a:solidFill>
              </a:endParaRPr>
            </a:p>
          </p:txBody>
        </p:sp>
      </p:grpSp>
      <p:grpSp>
        <p:nvGrpSpPr>
          <p:cNvPr id="75" name="组 45">
            <a:extLst>
              <a:ext uri="{FF2B5EF4-FFF2-40B4-BE49-F238E27FC236}">
                <a16:creationId xmlns:a16="http://schemas.microsoft.com/office/drawing/2014/main" id="{5014FE03-60F8-314C-831C-A75ECBD97DE8}"/>
              </a:ext>
            </a:extLst>
          </p:cNvPr>
          <p:cNvGrpSpPr/>
          <p:nvPr/>
        </p:nvGrpSpPr>
        <p:grpSpPr>
          <a:xfrm>
            <a:off x="9132000" y="6456218"/>
            <a:ext cx="3060000" cy="401783"/>
            <a:chOff x="2569448" y="6781565"/>
            <a:chExt cx="2434889" cy="401783"/>
          </a:xfrm>
        </p:grpSpPr>
        <p:sp>
          <p:nvSpPr>
            <p:cNvPr id="76" name="Pentagon 37">
              <a:extLst>
                <a:ext uri="{FF2B5EF4-FFF2-40B4-BE49-F238E27FC236}">
                  <a16:creationId xmlns:a16="http://schemas.microsoft.com/office/drawing/2014/main" id="{A9DBAD7E-7CF6-464F-BA84-DE6F5E32EBD5}"/>
                </a:ext>
              </a:extLst>
            </p:cNvPr>
            <p:cNvSpPr/>
            <p:nvPr/>
          </p:nvSpPr>
          <p:spPr>
            <a:xfrm>
              <a:off x="2863032" y="6781566"/>
              <a:ext cx="2141305" cy="401782"/>
            </a:xfrm>
            <a:prstGeom prst="homePlate">
              <a:avLst/>
            </a:prstGeom>
            <a:solidFill>
              <a:srgbClr val="75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A3132"/>
                </a:solidFill>
              </a:endParaRPr>
            </a:p>
          </p:txBody>
        </p:sp>
        <p:sp>
          <p:nvSpPr>
            <p:cNvPr id="77" name="Chevron 38">
              <a:extLst>
                <a:ext uri="{FF2B5EF4-FFF2-40B4-BE49-F238E27FC236}">
                  <a16:creationId xmlns:a16="http://schemas.microsoft.com/office/drawing/2014/main" id="{2066EB5E-2A83-314B-AA03-A2EC57E938B9}"/>
                </a:ext>
              </a:extLst>
            </p:cNvPr>
            <p:cNvSpPr/>
            <p:nvPr/>
          </p:nvSpPr>
          <p:spPr>
            <a:xfrm>
              <a:off x="2569448" y="6781565"/>
              <a:ext cx="853463" cy="401783"/>
            </a:xfrm>
            <a:prstGeom prst="chevron">
              <a:avLst/>
            </a:prstGeom>
            <a:solidFill>
              <a:srgbClr val="75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A3132"/>
                </a:solidFill>
              </a:endParaRPr>
            </a:p>
          </p:txBody>
        </p:sp>
      </p:grpSp>
      <p:sp>
        <p:nvSpPr>
          <p:cNvPr id="78" name="文本框 48">
            <a:extLst>
              <a:ext uri="{FF2B5EF4-FFF2-40B4-BE49-F238E27FC236}">
                <a16:creationId xmlns:a16="http://schemas.microsoft.com/office/drawing/2014/main" id="{5762F330-A2AD-854B-A571-8EADA31C72F5}"/>
              </a:ext>
            </a:extLst>
          </p:cNvPr>
          <p:cNvSpPr txBox="1"/>
          <p:nvPr/>
        </p:nvSpPr>
        <p:spPr>
          <a:xfrm>
            <a:off x="3307824" y="6472443"/>
            <a:ext cx="1417376" cy="369332"/>
          </a:xfrm>
          <a:prstGeom prst="rect">
            <a:avLst/>
          </a:prstGeom>
          <a:noFill/>
        </p:spPr>
        <p:txBody>
          <a:bodyPr wrap="none" rtlCol="0">
            <a:spAutoFit/>
          </a:bodyPr>
          <a:lstStyle/>
          <a:p>
            <a:r>
              <a:rPr kumimoji="1" lang="en-US" altLang="zh-CN" dirty="0">
                <a:solidFill>
                  <a:schemeClr val="bg1"/>
                </a:solidFill>
              </a:rPr>
              <a:t>App</a:t>
            </a:r>
            <a:r>
              <a:rPr kumimoji="1" lang="zh-CN" altLang="en-US" dirty="0">
                <a:solidFill>
                  <a:schemeClr val="bg1"/>
                </a:solidFill>
              </a:rPr>
              <a:t> </a:t>
            </a:r>
            <a:r>
              <a:rPr kumimoji="1" lang="en-US" altLang="zh-CN" dirty="0">
                <a:solidFill>
                  <a:schemeClr val="bg1"/>
                </a:solidFill>
              </a:rPr>
              <a:t>Demo</a:t>
            </a:r>
            <a:endParaRPr kumimoji="1" lang="zh-CN" altLang="en-US" dirty="0">
              <a:solidFill>
                <a:schemeClr val="bg1"/>
              </a:solidFill>
            </a:endParaRPr>
          </a:p>
        </p:txBody>
      </p:sp>
      <p:sp>
        <p:nvSpPr>
          <p:cNvPr id="79" name="文本框 49">
            <a:extLst>
              <a:ext uri="{FF2B5EF4-FFF2-40B4-BE49-F238E27FC236}">
                <a16:creationId xmlns:a16="http://schemas.microsoft.com/office/drawing/2014/main" id="{31D3E27E-EB57-5947-931E-0B06453AC6EE}"/>
              </a:ext>
            </a:extLst>
          </p:cNvPr>
          <p:cNvSpPr txBox="1"/>
          <p:nvPr/>
        </p:nvSpPr>
        <p:spPr>
          <a:xfrm>
            <a:off x="6581069" y="6458973"/>
            <a:ext cx="2068195" cy="369332"/>
          </a:xfrm>
          <a:prstGeom prst="rect">
            <a:avLst/>
          </a:prstGeom>
          <a:noFill/>
        </p:spPr>
        <p:txBody>
          <a:bodyPr wrap="none" rtlCol="0">
            <a:spAutoFit/>
          </a:bodyPr>
          <a:lstStyle/>
          <a:p>
            <a:r>
              <a:rPr kumimoji="1" lang="en-US" altLang="zh-CN" dirty="0">
                <a:solidFill>
                  <a:schemeClr val="bg1"/>
                </a:solidFill>
              </a:rPr>
              <a:t>Detailed</a:t>
            </a:r>
            <a:r>
              <a:rPr kumimoji="1" lang="zh-CN" altLang="en-US" dirty="0">
                <a:solidFill>
                  <a:schemeClr val="bg1"/>
                </a:solidFill>
              </a:rPr>
              <a:t> </a:t>
            </a:r>
            <a:r>
              <a:rPr kumimoji="1" lang="en-US" altLang="zh-CN" dirty="0">
                <a:solidFill>
                  <a:schemeClr val="bg1"/>
                </a:solidFill>
              </a:rPr>
              <a:t>Analysis</a:t>
            </a:r>
            <a:endParaRPr kumimoji="1" lang="zh-CN" altLang="en-US" dirty="0">
              <a:solidFill>
                <a:schemeClr val="bg1"/>
              </a:solidFill>
            </a:endParaRPr>
          </a:p>
        </p:txBody>
      </p:sp>
      <p:sp>
        <p:nvSpPr>
          <p:cNvPr id="80" name="文本框 50">
            <a:extLst>
              <a:ext uri="{FF2B5EF4-FFF2-40B4-BE49-F238E27FC236}">
                <a16:creationId xmlns:a16="http://schemas.microsoft.com/office/drawing/2014/main" id="{2F03FF37-A4BE-EB48-818F-3AF970D8DCB5}"/>
              </a:ext>
            </a:extLst>
          </p:cNvPr>
          <p:cNvSpPr txBox="1"/>
          <p:nvPr/>
        </p:nvSpPr>
        <p:spPr>
          <a:xfrm>
            <a:off x="9442646" y="6472443"/>
            <a:ext cx="1428596" cy="369332"/>
          </a:xfrm>
          <a:prstGeom prst="rect">
            <a:avLst/>
          </a:prstGeom>
          <a:noFill/>
        </p:spPr>
        <p:txBody>
          <a:bodyPr wrap="none" rtlCol="0">
            <a:spAutoFit/>
          </a:bodyPr>
          <a:lstStyle/>
          <a:p>
            <a:r>
              <a:rPr kumimoji="1" lang="en-US" altLang="zh-CN" dirty="0">
                <a:solidFill>
                  <a:schemeClr val="bg1"/>
                </a:solidFill>
              </a:rPr>
              <a:t>Conclusion</a:t>
            </a:r>
            <a:endParaRPr kumimoji="1" lang="zh-CN" altLang="en-US" dirty="0">
              <a:solidFill>
                <a:schemeClr val="bg1"/>
              </a:solidFill>
            </a:endParaRPr>
          </a:p>
        </p:txBody>
      </p:sp>
      <p:pic>
        <p:nvPicPr>
          <p:cNvPr id="81" name="Picture 39">
            <a:extLst>
              <a:ext uri="{FF2B5EF4-FFF2-40B4-BE49-F238E27FC236}">
                <a16:creationId xmlns:a16="http://schemas.microsoft.com/office/drawing/2014/main" id="{3A4AECF5-B505-474D-9CA3-20FC57B3368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44116" y="6472443"/>
            <a:ext cx="399600" cy="399600"/>
          </a:xfrm>
          <a:prstGeom prst="rect">
            <a:avLst/>
          </a:prstGeom>
        </p:spPr>
      </p:pic>
      <p:sp>
        <p:nvSpPr>
          <p:cNvPr id="82" name="矩形 81">
            <a:extLst>
              <a:ext uri="{FF2B5EF4-FFF2-40B4-BE49-F238E27FC236}">
                <a16:creationId xmlns:a16="http://schemas.microsoft.com/office/drawing/2014/main" id="{F0ACDE0F-FC09-254B-8075-AD3960711B94}"/>
              </a:ext>
            </a:extLst>
          </p:cNvPr>
          <p:cNvSpPr/>
          <p:nvPr/>
        </p:nvSpPr>
        <p:spPr>
          <a:xfrm>
            <a:off x="222708" y="420956"/>
            <a:ext cx="5263692" cy="667362"/>
          </a:xfrm>
          <a:prstGeom prst="rect">
            <a:avLst/>
          </a:prstGeom>
        </p:spPr>
        <p:txBody>
          <a:bodyPr wrap="square">
            <a:spAutoFit/>
          </a:bodyPr>
          <a:lstStyle/>
          <a:p>
            <a:pPr>
              <a:lnSpc>
                <a:spcPct val="130000"/>
              </a:lnSpc>
            </a:pPr>
            <a:r>
              <a:rPr lang="en-US" altLang="zh-CN" sz="3200" b="1" dirty="0">
                <a:gradFill flip="none" rotWithShape="1">
                  <a:gsLst>
                    <a:gs pos="0">
                      <a:schemeClr val="accent1"/>
                    </a:gs>
                    <a:gs pos="100000">
                      <a:schemeClr val="accent1">
                        <a:lumMod val="60000"/>
                        <a:lumOff val="40000"/>
                      </a:schemeClr>
                    </a:gs>
                  </a:gsLst>
                  <a:lin ang="18900000" scaled="1"/>
                  <a:tileRect/>
                </a:gradFill>
                <a:latin typeface="+mj-lt"/>
              </a:rPr>
              <a:t>What Type of Restaurant?</a:t>
            </a:r>
          </a:p>
        </p:txBody>
      </p:sp>
      <p:sp>
        <p:nvSpPr>
          <p:cNvPr id="3" name="下箭头 2">
            <a:extLst>
              <a:ext uri="{FF2B5EF4-FFF2-40B4-BE49-F238E27FC236}">
                <a16:creationId xmlns:a16="http://schemas.microsoft.com/office/drawing/2014/main" id="{4DA0AE80-CE9C-EB4A-AB8B-76FD75746385}"/>
              </a:ext>
            </a:extLst>
          </p:cNvPr>
          <p:cNvSpPr/>
          <p:nvPr/>
        </p:nvSpPr>
        <p:spPr>
          <a:xfrm>
            <a:off x="2712637" y="3131902"/>
            <a:ext cx="328251" cy="573412"/>
          </a:xfrm>
          <a:prstGeom prst="downArrow">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4" name="文本框 3">
            <a:extLst>
              <a:ext uri="{FF2B5EF4-FFF2-40B4-BE49-F238E27FC236}">
                <a16:creationId xmlns:a16="http://schemas.microsoft.com/office/drawing/2014/main" id="{A1D47BC7-62C4-EB43-B7ED-64B5FC01136A}"/>
              </a:ext>
            </a:extLst>
          </p:cNvPr>
          <p:cNvSpPr txBox="1"/>
          <p:nvPr/>
        </p:nvSpPr>
        <p:spPr>
          <a:xfrm>
            <a:off x="1420218" y="2346612"/>
            <a:ext cx="467166" cy="523220"/>
          </a:xfrm>
          <a:prstGeom prst="rect">
            <a:avLst/>
          </a:prstGeom>
          <a:noFill/>
        </p:spPr>
        <p:txBody>
          <a:bodyPr wrap="square" rtlCol="0">
            <a:spAutoFit/>
          </a:bodyPr>
          <a:lstStyle/>
          <a:p>
            <a:r>
              <a:rPr kumimoji="1" lang="en-US" altLang="zh-CN" sz="2800" dirty="0">
                <a:solidFill>
                  <a:schemeClr val="accent1"/>
                </a:solidFill>
                <a:latin typeface="Chalkboard" panose="03050602040202020205" pitchFamily="66" charset="0"/>
              </a:rPr>
              <a:t>?</a:t>
            </a:r>
          </a:p>
        </p:txBody>
      </p:sp>
      <p:sp>
        <p:nvSpPr>
          <p:cNvPr id="5" name="文本框 4">
            <a:extLst>
              <a:ext uri="{FF2B5EF4-FFF2-40B4-BE49-F238E27FC236}">
                <a16:creationId xmlns:a16="http://schemas.microsoft.com/office/drawing/2014/main" id="{1E9FFA92-04C9-5547-B8C4-84B14753AFBE}"/>
              </a:ext>
            </a:extLst>
          </p:cNvPr>
          <p:cNvSpPr txBox="1"/>
          <p:nvPr/>
        </p:nvSpPr>
        <p:spPr>
          <a:xfrm>
            <a:off x="1388526" y="3745458"/>
            <a:ext cx="453970" cy="523220"/>
          </a:xfrm>
          <a:prstGeom prst="rect">
            <a:avLst/>
          </a:prstGeom>
          <a:noFill/>
        </p:spPr>
        <p:txBody>
          <a:bodyPr wrap="none" rtlCol="0">
            <a:spAutoFit/>
          </a:bodyPr>
          <a:lstStyle/>
          <a:p>
            <a:r>
              <a:rPr kumimoji="1" lang="zh-CN" altLang="en-US" sz="2800" dirty="0">
                <a:solidFill>
                  <a:schemeClr val="accent1"/>
                </a:solidFill>
                <a:latin typeface="Chalkboard" panose="03050602040202020205" pitchFamily="66" charset="0"/>
              </a:rPr>
              <a:t>✓</a:t>
            </a:r>
          </a:p>
        </p:txBody>
      </p:sp>
    </p:spTree>
    <p:extLst>
      <p:ext uri="{BB962C8B-B14F-4D97-AF65-F5344CB8AC3E}">
        <p14:creationId xmlns:p14="http://schemas.microsoft.com/office/powerpoint/2010/main" val="582028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checkerboard(across)">
                                      <p:cBhvr>
                                        <p:cTn id="7" dur="500"/>
                                        <p:tgtEl>
                                          <p:spTgt spid="51"/>
                                        </p:tgtEl>
                                      </p:cBhvr>
                                    </p:animEffect>
                                  </p:childTnLst>
                                </p:cTn>
                              </p:par>
                              <p:par>
                                <p:cTn id="8" presetID="5" presetClass="entr" presetSubtype="10" fill="hold" grpId="0" nodeType="withEffect">
                                  <p:stCondLst>
                                    <p:cond delay="0"/>
                                  </p:stCondLst>
                                  <p:childTnLst>
                                    <p:set>
                                      <p:cBhvr>
                                        <p:cTn id="9" dur="1" fill="hold">
                                          <p:stCondLst>
                                            <p:cond delay="0"/>
                                          </p:stCondLst>
                                        </p:cTn>
                                        <p:tgtEl>
                                          <p:spTgt spid="53"/>
                                        </p:tgtEl>
                                        <p:attrNameLst>
                                          <p:attrName>style.visibility</p:attrName>
                                        </p:attrNameLst>
                                      </p:cBhvr>
                                      <p:to>
                                        <p:strVal val="visible"/>
                                      </p:to>
                                    </p:set>
                                    <p:animEffect transition="in" filter="checkerboard(across)">
                                      <p:cBhvr>
                                        <p:cTn id="10" dur="500"/>
                                        <p:tgtEl>
                                          <p:spTgt spid="53"/>
                                        </p:tgtEl>
                                      </p:cBhvr>
                                    </p:animEffect>
                                  </p:childTnLst>
                                </p:cTn>
                              </p:par>
                              <p:par>
                                <p:cTn id="11" presetID="5" presetClass="entr" presetSubtype="1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checkerboard(across)">
                                      <p:cBhvr>
                                        <p:cTn id="13" dur="5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14" presetClass="entr" presetSubtype="10" fill="hold" grpId="0" nodeType="click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randombar(horizontal)">
                                      <p:cBhvr>
                                        <p:cTn id="18" dur="500"/>
                                        <p:tgtEl>
                                          <p:spTgt spid="3"/>
                                        </p:tgtEl>
                                      </p:cBhvr>
                                    </p:animEffect>
                                  </p:childTnLst>
                                </p:cTn>
                              </p:par>
                              <p:par>
                                <p:cTn id="19" presetID="5" presetClass="entr" presetSubtype="10" fill="hold" grpId="0" nodeType="withEffect">
                                  <p:stCondLst>
                                    <p:cond delay="0"/>
                                  </p:stCondLst>
                                  <p:childTnLst>
                                    <p:set>
                                      <p:cBhvr>
                                        <p:cTn id="20" dur="1" fill="hold">
                                          <p:stCondLst>
                                            <p:cond delay="0"/>
                                          </p:stCondLst>
                                        </p:cTn>
                                        <p:tgtEl>
                                          <p:spTgt spid="55"/>
                                        </p:tgtEl>
                                        <p:attrNameLst>
                                          <p:attrName>style.visibility</p:attrName>
                                        </p:attrNameLst>
                                      </p:cBhvr>
                                      <p:to>
                                        <p:strVal val="visible"/>
                                      </p:to>
                                    </p:set>
                                    <p:animEffect transition="in" filter="checkerboard(across)">
                                      <p:cBhvr>
                                        <p:cTn id="21" dur="500"/>
                                        <p:tgtEl>
                                          <p:spTgt spid="55"/>
                                        </p:tgtEl>
                                      </p:cBhvr>
                                    </p:animEffect>
                                  </p:childTnLst>
                                </p:cTn>
                              </p:par>
                              <p:par>
                                <p:cTn id="22" presetID="5" presetClass="entr" presetSubtype="10" fill="hold" grpId="0" nodeType="with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checkerboard(across)">
                                      <p:cBhvr>
                                        <p:cTn id="2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P spid="53" grpId="0"/>
      <p:bldP spid="55" grpId="0"/>
      <p:bldP spid="3" grpId="0" animBg="1"/>
      <p:bldP spid="4" grpId="0"/>
      <p:bldP spid="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Pentagon 1"/>
          <p:cNvSpPr/>
          <p:nvPr/>
        </p:nvSpPr>
        <p:spPr>
          <a:xfrm>
            <a:off x="-4668" y="6457830"/>
            <a:ext cx="3060000" cy="400171"/>
          </a:xfrm>
          <a:prstGeom prst="homePlate">
            <a:avLst/>
          </a:prstGeom>
          <a:solidFill>
            <a:srgbClr val="4755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bg1"/>
                </a:solidFill>
              </a:rPr>
              <a:t>      </a:t>
            </a:r>
            <a:r>
              <a:rPr lang="en-US" altLang="zh-CN" dirty="0">
                <a:solidFill>
                  <a:schemeClr val="bg1"/>
                </a:solidFill>
              </a:rPr>
              <a:t>International Stock M</a:t>
            </a:r>
            <a:endParaRPr lang="en-US" dirty="0">
              <a:solidFill>
                <a:schemeClr val="bg1"/>
              </a:solidFill>
            </a:endParaRPr>
          </a:p>
        </p:txBody>
      </p:sp>
      <p:grpSp>
        <p:nvGrpSpPr>
          <p:cNvPr id="19" name="组 18"/>
          <p:cNvGrpSpPr/>
          <p:nvPr/>
        </p:nvGrpSpPr>
        <p:grpSpPr>
          <a:xfrm>
            <a:off x="3040888" y="6456218"/>
            <a:ext cx="3060000" cy="401783"/>
            <a:chOff x="2569448" y="6781565"/>
            <a:chExt cx="2434889" cy="401783"/>
          </a:xfrm>
        </p:grpSpPr>
        <p:sp>
          <p:nvSpPr>
            <p:cNvPr id="24" name="Pentagon 37"/>
            <p:cNvSpPr/>
            <p:nvPr/>
          </p:nvSpPr>
          <p:spPr>
            <a:xfrm>
              <a:off x="2863032" y="6781566"/>
              <a:ext cx="2141305" cy="401782"/>
            </a:xfrm>
            <a:prstGeom prst="homePlate">
              <a:avLst/>
            </a:prstGeom>
            <a:solidFill>
              <a:srgbClr val="75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A3132"/>
                </a:solidFill>
              </a:endParaRPr>
            </a:p>
          </p:txBody>
        </p:sp>
        <p:sp>
          <p:nvSpPr>
            <p:cNvPr id="25" name="Chevron 38"/>
            <p:cNvSpPr/>
            <p:nvPr/>
          </p:nvSpPr>
          <p:spPr>
            <a:xfrm>
              <a:off x="2569448" y="6781565"/>
              <a:ext cx="853463" cy="401783"/>
            </a:xfrm>
            <a:prstGeom prst="chevron">
              <a:avLst/>
            </a:prstGeom>
            <a:solidFill>
              <a:srgbClr val="75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A3132"/>
                </a:solidFill>
              </a:endParaRPr>
            </a:p>
          </p:txBody>
        </p:sp>
      </p:grpSp>
      <p:pic>
        <p:nvPicPr>
          <p:cNvPr id="29" name="Picture 3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908" y="6457828"/>
            <a:ext cx="399600" cy="399600"/>
          </a:xfrm>
          <a:prstGeom prst="rect">
            <a:avLst/>
          </a:prstGeom>
        </p:spPr>
      </p:pic>
      <p:sp>
        <p:nvSpPr>
          <p:cNvPr id="30" name="文本框 29"/>
          <p:cNvSpPr txBox="1"/>
          <p:nvPr/>
        </p:nvSpPr>
        <p:spPr>
          <a:xfrm>
            <a:off x="8207828" y="6488668"/>
            <a:ext cx="312906" cy="369332"/>
          </a:xfrm>
          <a:prstGeom prst="rect">
            <a:avLst/>
          </a:prstGeom>
          <a:noFill/>
        </p:spPr>
        <p:txBody>
          <a:bodyPr wrap="none" rtlCol="0">
            <a:spAutoFit/>
          </a:bodyPr>
          <a:lstStyle/>
          <a:p>
            <a:r>
              <a:rPr kumimoji="1" lang="en-US" altLang="zh-CN" dirty="0">
                <a:solidFill>
                  <a:schemeClr val="bg1"/>
                </a:solidFill>
              </a:rPr>
              <a:t>4</a:t>
            </a:r>
            <a:endParaRPr kumimoji="1" lang="zh-CN" altLang="en-US" dirty="0">
              <a:solidFill>
                <a:schemeClr val="bg1"/>
              </a:solidFill>
            </a:endParaRPr>
          </a:p>
        </p:txBody>
      </p:sp>
      <p:grpSp>
        <p:nvGrpSpPr>
          <p:cNvPr id="31" name="组 30"/>
          <p:cNvGrpSpPr/>
          <p:nvPr/>
        </p:nvGrpSpPr>
        <p:grpSpPr>
          <a:xfrm>
            <a:off x="6086444" y="6456218"/>
            <a:ext cx="3060000" cy="401783"/>
            <a:chOff x="2569448" y="6781565"/>
            <a:chExt cx="2434889" cy="401783"/>
          </a:xfrm>
        </p:grpSpPr>
        <p:sp>
          <p:nvSpPr>
            <p:cNvPr id="32" name="Pentagon 37"/>
            <p:cNvSpPr/>
            <p:nvPr/>
          </p:nvSpPr>
          <p:spPr>
            <a:xfrm>
              <a:off x="2863032" y="6781566"/>
              <a:ext cx="2141305" cy="401782"/>
            </a:xfrm>
            <a:prstGeom prst="homePlate">
              <a:avLst/>
            </a:prstGeom>
            <a:solidFill>
              <a:srgbClr val="75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A3132"/>
                </a:solidFill>
              </a:endParaRPr>
            </a:p>
          </p:txBody>
        </p:sp>
        <p:sp>
          <p:nvSpPr>
            <p:cNvPr id="33" name="Chevron 38"/>
            <p:cNvSpPr/>
            <p:nvPr/>
          </p:nvSpPr>
          <p:spPr>
            <a:xfrm>
              <a:off x="2569448" y="6781565"/>
              <a:ext cx="853463" cy="401783"/>
            </a:xfrm>
            <a:prstGeom prst="chevron">
              <a:avLst/>
            </a:prstGeom>
            <a:solidFill>
              <a:srgbClr val="75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A3132"/>
                </a:solidFill>
              </a:endParaRPr>
            </a:p>
          </p:txBody>
        </p:sp>
      </p:grpSp>
      <p:sp>
        <p:nvSpPr>
          <p:cNvPr id="34" name="文本框 33"/>
          <p:cNvSpPr txBox="1"/>
          <p:nvPr/>
        </p:nvSpPr>
        <p:spPr>
          <a:xfrm>
            <a:off x="3761211" y="6481899"/>
            <a:ext cx="1619354" cy="369332"/>
          </a:xfrm>
          <a:prstGeom prst="rect">
            <a:avLst/>
          </a:prstGeom>
          <a:noFill/>
        </p:spPr>
        <p:txBody>
          <a:bodyPr wrap="none" rtlCol="0">
            <a:spAutoFit/>
          </a:bodyPr>
          <a:lstStyle/>
          <a:p>
            <a:r>
              <a:rPr kumimoji="1" lang="en-US" altLang="zh-CN" dirty="0">
                <a:solidFill>
                  <a:schemeClr val="bg1"/>
                </a:solidFill>
              </a:rPr>
              <a:t>Issue to solve</a:t>
            </a:r>
            <a:endParaRPr kumimoji="1" lang="zh-CN" altLang="en-US" dirty="0">
              <a:solidFill>
                <a:schemeClr val="bg1"/>
              </a:solidFill>
            </a:endParaRPr>
          </a:p>
        </p:txBody>
      </p:sp>
      <p:sp>
        <p:nvSpPr>
          <p:cNvPr id="35" name="文本框 34"/>
          <p:cNvSpPr txBox="1"/>
          <p:nvPr/>
        </p:nvSpPr>
        <p:spPr>
          <a:xfrm>
            <a:off x="6902146" y="6472443"/>
            <a:ext cx="1428596" cy="369332"/>
          </a:xfrm>
          <a:prstGeom prst="rect">
            <a:avLst/>
          </a:prstGeom>
          <a:noFill/>
        </p:spPr>
        <p:txBody>
          <a:bodyPr wrap="none" rtlCol="0">
            <a:spAutoFit/>
          </a:bodyPr>
          <a:lstStyle/>
          <a:p>
            <a:r>
              <a:rPr kumimoji="1" lang="en-US" altLang="zh-CN" dirty="0">
                <a:solidFill>
                  <a:schemeClr val="bg1"/>
                </a:solidFill>
              </a:rPr>
              <a:t>Conclusion</a:t>
            </a:r>
            <a:endParaRPr kumimoji="1" lang="zh-CN" altLang="en-US" dirty="0">
              <a:solidFill>
                <a:schemeClr val="bg1"/>
              </a:solidFill>
            </a:endParaRPr>
          </a:p>
        </p:txBody>
      </p:sp>
      <p:grpSp>
        <p:nvGrpSpPr>
          <p:cNvPr id="36" name="组 35"/>
          <p:cNvGrpSpPr/>
          <p:nvPr/>
        </p:nvGrpSpPr>
        <p:grpSpPr>
          <a:xfrm>
            <a:off x="3040888" y="6456218"/>
            <a:ext cx="3060000" cy="401783"/>
            <a:chOff x="2569448" y="6781565"/>
            <a:chExt cx="2434889" cy="401783"/>
          </a:xfrm>
        </p:grpSpPr>
        <p:sp>
          <p:nvSpPr>
            <p:cNvPr id="37" name="Pentagon 37"/>
            <p:cNvSpPr/>
            <p:nvPr/>
          </p:nvSpPr>
          <p:spPr>
            <a:xfrm>
              <a:off x="2863032" y="6781566"/>
              <a:ext cx="2141305" cy="401782"/>
            </a:xfrm>
            <a:prstGeom prst="homePlate">
              <a:avLst/>
            </a:prstGeom>
            <a:solidFill>
              <a:srgbClr val="75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A3132"/>
                </a:solidFill>
              </a:endParaRPr>
            </a:p>
          </p:txBody>
        </p:sp>
        <p:sp>
          <p:nvSpPr>
            <p:cNvPr id="38" name="Chevron 38"/>
            <p:cNvSpPr/>
            <p:nvPr/>
          </p:nvSpPr>
          <p:spPr>
            <a:xfrm>
              <a:off x="2569448" y="6781565"/>
              <a:ext cx="853463" cy="401783"/>
            </a:xfrm>
            <a:prstGeom prst="chevron">
              <a:avLst/>
            </a:prstGeom>
            <a:solidFill>
              <a:srgbClr val="75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A3132"/>
                </a:solidFill>
              </a:endParaRPr>
            </a:p>
          </p:txBody>
        </p:sp>
      </p:grpSp>
      <p:sp>
        <p:nvSpPr>
          <p:cNvPr id="39" name="文本框 38"/>
          <p:cNvSpPr txBox="1"/>
          <p:nvPr/>
        </p:nvSpPr>
        <p:spPr>
          <a:xfrm>
            <a:off x="8207828" y="6488668"/>
            <a:ext cx="312906" cy="369332"/>
          </a:xfrm>
          <a:prstGeom prst="rect">
            <a:avLst/>
          </a:prstGeom>
          <a:noFill/>
        </p:spPr>
        <p:txBody>
          <a:bodyPr wrap="none" rtlCol="0">
            <a:spAutoFit/>
          </a:bodyPr>
          <a:lstStyle/>
          <a:p>
            <a:r>
              <a:rPr kumimoji="1" lang="en-US" altLang="zh-CN" dirty="0">
                <a:solidFill>
                  <a:schemeClr val="bg1"/>
                </a:solidFill>
              </a:rPr>
              <a:t>4</a:t>
            </a:r>
            <a:endParaRPr kumimoji="1" lang="zh-CN" altLang="en-US" dirty="0">
              <a:solidFill>
                <a:schemeClr val="bg1"/>
              </a:solidFill>
            </a:endParaRPr>
          </a:p>
        </p:txBody>
      </p:sp>
      <p:grpSp>
        <p:nvGrpSpPr>
          <p:cNvPr id="40" name="组 39"/>
          <p:cNvGrpSpPr/>
          <p:nvPr/>
        </p:nvGrpSpPr>
        <p:grpSpPr>
          <a:xfrm>
            <a:off x="6086444" y="6456218"/>
            <a:ext cx="3060000" cy="401783"/>
            <a:chOff x="2569448" y="6781565"/>
            <a:chExt cx="2434889" cy="401783"/>
          </a:xfrm>
        </p:grpSpPr>
        <p:sp>
          <p:nvSpPr>
            <p:cNvPr id="41" name="Pentagon 37"/>
            <p:cNvSpPr/>
            <p:nvPr/>
          </p:nvSpPr>
          <p:spPr>
            <a:xfrm>
              <a:off x="2863032" y="6781566"/>
              <a:ext cx="2141305" cy="401782"/>
            </a:xfrm>
            <a:prstGeom prst="homePlate">
              <a:avLst/>
            </a:prstGeom>
            <a:solidFill>
              <a:srgbClr val="4755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A3132"/>
                </a:solidFill>
              </a:endParaRPr>
            </a:p>
          </p:txBody>
        </p:sp>
        <p:sp>
          <p:nvSpPr>
            <p:cNvPr id="42" name="Chevron 38"/>
            <p:cNvSpPr/>
            <p:nvPr/>
          </p:nvSpPr>
          <p:spPr>
            <a:xfrm>
              <a:off x="2569448" y="6781565"/>
              <a:ext cx="853463" cy="401783"/>
            </a:xfrm>
            <a:prstGeom prst="chevron">
              <a:avLst/>
            </a:prstGeom>
            <a:solidFill>
              <a:srgbClr val="4755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A3132"/>
                </a:solidFill>
              </a:endParaRPr>
            </a:p>
          </p:txBody>
        </p:sp>
      </p:grpSp>
      <p:grpSp>
        <p:nvGrpSpPr>
          <p:cNvPr id="43" name="组 42"/>
          <p:cNvGrpSpPr/>
          <p:nvPr/>
        </p:nvGrpSpPr>
        <p:grpSpPr>
          <a:xfrm>
            <a:off x="9132000" y="6456218"/>
            <a:ext cx="3060000" cy="401783"/>
            <a:chOff x="2569448" y="6781565"/>
            <a:chExt cx="2434889" cy="401783"/>
          </a:xfrm>
        </p:grpSpPr>
        <p:sp>
          <p:nvSpPr>
            <p:cNvPr id="44" name="Pentagon 37"/>
            <p:cNvSpPr/>
            <p:nvPr/>
          </p:nvSpPr>
          <p:spPr>
            <a:xfrm>
              <a:off x="2863032" y="6781566"/>
              <a:ext cx="2141305" cy="401782"/>
            </a:xfrm>
            <a:prstGeom prst="homePlate">
              <a:avLst/>
            </a:prstGeom>
            <a:solidFill>
              <a:srgbClr val="75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A3132"/>
                </a:solidFill>
              </a:endParaRPr>
            </a:p>
          </p:txBody>
        </p:sp>
        <p:sp>
          <p:nvSpPr>
            <p:cNvPr id="45" name="Chevron 38"/>
            <p:cNvSpPr/>
            <p:nvPr/>
          </p:nvSpPr>
          <p:spPr>
            <a:xfrm>
              <a:off x="2569448" y="6781565"/>
              <a:ext cx="853463" cy="401783"/>
            </a:xfrm>
            <a:prstGeom prst="chevron">
              <a:avLst/>
            </a:prstGeom>
            <a:solidFill>
              <a:srgbClr val="75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A3132"/>
                </a:solidFill>
              </a:endParaRPr>
            </a:p>
          </p:txBody>
        </p:sp>
      </p:grpSp>
      <p:sp>
        <p:nvSpPr>
          <p:cNvPr id="46" name="文本框 45"/>
          <p:cNvSpPr txBox="1"/>
          <p:nvPr/>
        </p:nvSpPr>
        <p:spPr>
          <a:xfrm>
            <a:off x="3342530" y="6488668"/>
            <a:ext cx="1000595" cy="369332"/>
          </a:xfrm>
          <a:prstGeom prst="rect">
            <a:avLst/>
          </a:prstGeom>
          <a:noFill/>
        </p:spPr>
        <p:txBody>
          <a:bodyPr wrap="none" rtlCol="0">
            <a:spAutoFit/>
          </a:bodyPr>
          <a:lstStyle/>
          <a:p>
            <a:r>
              <a:rPr kumimoji="1" lang="en-US" altLang="zh-CN" dirty="0">
                <a:solidFill>
                  <a:schemeClr val="bg1"/>
                </a:solidFill>
              </a:rPr>
              <a:t>Causes</a:t>
            </a:r>
            <a:endParaRPr kumimoji="1" lang="zh-CN" altLang="en-US" dirty="0">
              <a:solidFill>
                <a:schemeClr val="bg1"/>
              </a:solidFill>
            </a:endParaRPr>
          </a:p>
        </p:txBody>
      </p:sp>
      <p:sp>
        <p:nvSpPr>
          <p:cNvPr id="47" name="文本框 46"/>
          <p:cNvSpPr txBox="1"/>
          <p:nvPr/>
        </p:nvSpPr>
        <p:spPr>
          <a:xfrm>
            <a:off x="9367198" y="6472443"/>
            <a:ext cx="1734770" cy="369332"/>
          </a:xfrm>
          <a:prstGeom prst="rect">
            <a:avLst/>
          </a:prstGeom>
          <a:noFill/>
        </p:spPr>
        <p:txBody>
          <a:bodyPr wrap="none" rtlCol="0">
            <a:spAutoFit/>
          </a:bodyPr>
          <a:lstStyle/>
          <a:p>
            <a:r>
              <a:rPr kumimoji="1" lang="en-US" altLang="zh-CN" dirty="0">
                <a:solidFill>
                  <a:schemeClr val="bg1"/>
                </a:solidFill>
              </a:rPr>
              <a:t>Issues to Solve</a:t>
            </a:r>
            <a:endParaRPr kumimoji="1" lang="zh-CN" altLang="en-US" dirty="0">
              <a:solidFill>
                <a:schemeClr val="bg1"/>
              </a:solidFill>
            </a:endParaRPr>
          </a:p>
        </p:txBody>
      </p:sp>
      <p:sp>
        <p:nvSpPr>
          <p:cNvPr id="48" name="Pentagon 1"/>
          <p:cNvSpPr/>
          <p:nvPr/>
        </p:nvSpPr>
        <p:spPr>
          <a:xfrm>
            <a:off x="-4668" y="6457830"/>
            <a:ext cx="3060000" cy="400171"/>
          </a:xfrm>
          <a:prstGeom prst="homePlate">
            <a:avLst/>
          </a:prstGeom>
          <a:solidFill>
            <a:srgbClr val="75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bg1"/>
                </a:solidFill>
              </a:rPr>
              <a:t>  Introduction</a:t>
            </a:r>
          </a:p>
        </p:txBody>
      </p:sp>
      <p:pic>
        <p:nvPicPr>
          <p:cNvPr id="49" name="Picture 3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34646" y="6451631"/>
            <a:ext cx="399600" cy="399600"/>
          </a:xfrm>
          <a:prstGeom prst="rect">
            <a:avLst/>
          </a:prstGeom>
        </p:spPr>
      </p:pic>
      <p:sp>
        <p:nvSpPr>
          <p:cNvPr id="50" name="文本框 49"/>
          <p:cNvSpPr txBox="1"/>
          <p:nvPr/>
        </p:nvSpPr>
        <p:spPr>
          <a:xfrm>
            <a:off x="6478683" y="6488667"/>
            <a:ext cx="2092239" cy="369332"/>
          </a:xfrm>
          <a:prstGeom prst="rect">
            <a:avLst/>
          </a:prstGeom>
          <a:noFill/>
        </p:spPr>
        <p:txBody>
          <a:bodyPr wrap="none" rtlCol="0">
            <a:spAutoFit/>
          </a:bodyPr>
          <a:lstStyle/>
          <a:p>
            <a:r>
              <a:rPr lang="en-US" altLang="zh-CN">
                <a:solidFill>
                  <a:schemeClr val="bg1"/>
                </a:solidFill>
              </a:rPr>
              <a:t> Empirical Studies</a:t>
            </a:r>
            <a:endParaRPr kumimoji="1" lang="zh-CN" altLang="en-US" dirty="0"/>
          </a:p>
        </p:txBody>
      </p:sp>
      <p:pic>
        <p:nvPicPr>
          <p:cNvPr id="8194" name="Picture 2">
            <a:extLst>
              <a:ext uri="{FF2B5EF4-FFF2-40B4-BE49-F238E27FC236}">
                <a16:creationId xmlns:a16="http://schemas.microsoft.com/office/drawing/2014/main" id="{4A033480-2903-224A-A71E-672660C0837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23480" y="1757157"/>
            <a:ext cx="4556094" cy="4271338"/>
          </a:xfrm>
          <a:prstGeom prst="rect">
            <a:avLst/>
          </a:prstGeom>
          <a:noFill/>
          <a:effectLst>
            <a:outerShdw blurRad="215900" dist="177800" dir="2220000" algn="ctr" rotWithShape="0">
              <a:srgbClr val="000000">
                <a:alpha val="18000"/>
              </a:srgbClr>
            </a:outerShdw>
          </a:effectLst>
          <a:extLst>
            <a:ext uri="{909E8E84-426E-40DD-AFC4-6F175D3DCCD1}">
              <a14:hiddenFill xmlns:a14="http://schemas.microsoft.com/office/drawing/2010/main">
                <a:solidFill>
                  <a:srgbClr val="FFFFFF"/>
                </a:solidFill>
              </a14:hiddenFill>
            </a:ext>
          </a:extLst>
        </p:spPr>
      </p:pic>
      <p:pic>
        <p:nvPicPr>
          <p:cNvPr id="8196" name="Picture 4">
            <a:extLst>
              <a:ext uri="{FF2B5EF4-FFF2-40B4-BE49-F238E27FC236}">
                <a16:creationId xmlns:a16="http://schemas.microsoft.com/office/drawing/2014/main" id="{24871A55-54BA-B644-8240-1C5AA08C458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15739" y="1757157"/>
            <a:ext cx="4438842" cy="4271338"/>
          </a:xfrm>
          <a:prstGeom prst="rect">
            <a:avLst/>
          </a:prstGeom>
          <a:noFill/>
          <a:effectLst>
            <a:outerShdw blurRad="215900" dist="177800" dir="2220000" algn="ctr" rotWithShape="0">
              <a:srgbClr val="000000">
                <a:alpha val="18000"/>
              </a:srgbClr>
            </a:outerShdw>
          </a:effectLst>
          <a:extLst>
            <a:ext uri="{909E8E84-426E-40DD-AFC4-6F175D3DCCD1}">
              <a14:hiddenFill xmlns:a14="http://schemas.microsoft.com/office/drawing/2010/main">
                <a:solidFill>
                  <a:srgbClr val="FFFFFF"/>
                </a:solidFill>
              </a14:hiddenFill>
            </a:ext>
          </a:extLst>
        </p:spPr>
      </p:pic>
      <p:grpSp>
        <p:nvGrpSpPr>
          <p:cNvPr id="51" name="组 2">
            <a:extLst>
              <a:ext uri="{FF2B5EF4-FFF2-40B4-BE49-F238E27FC236}">
                <a16:creationId xmlns:a16="http://schemas.microsoft.com/office/drawing/2014/main" id="{718B3874-6B18-A347-BE5D-CF9131751785}"/>
              </a:ext>
            </a:extLst>
          </p:cNvPr>
          <p:cNvGrpSpPr/>
          <p:nvPr/>
        </p:nvGrpSpPr>
        <p:grpSpPr>
          <a:xfrm>
            <a:off x="3040888" y="6456218"/>
            <a:ext cx="3060000" cy="401783"/>
            <a:chOff x="2569448" y="6781565"/>
            <a:chExt cx="2434889" cy="401783"/>
          </a:xfrm>
        </p:grpSpPr>
        <p:sp>
          <p:nvSpPr>
            <p:cNvPr id="52" name="Pentagon 37">
              <a:extLst>
                <a:ext uri="{FF2B5EF4-FFF2-40B4-BE49-F238E27FC236}">
                  <a16:creationId xmlns:a16="http://schemas.microsoft.com/office/drawing/2014/main" id="{4B6225A2-C33E-DD4B-81CE-5B83E0FA0CA2}"/>
                </a:ext>
              </a:extLst>
            </p:cNvPr>
            <p:cNvSpPr/>
            <p:nvPr/>
          </p:nvSpPr>
          <p:spPr>
            <a:xfrm>
              <a:off x="2863032" y="6781566"/>
              <a:ext cx="2141305" cy="401782"/>
            </a:xfrm>
            <a:prstGeom prst="homePlate">
              <a:avLst/>
            </a:prstGeom>
            <a:solidFill>
              <a:srgbClr val="75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A3132"/>
                </a:solidFill>
              </a:endParaRPr>
            </a:p>
          </p:txBody>
        </p:sp>
        <p:sp>
          <p:nvSpPr>
            <p:cNvPr id="53" name="Chevron 38">
              <a:extLst>
                <a:ext uri="{FF2B5EF4-FFF2-40B4-BE49-F238E27FC236}">
                  <a16:creationId xmlns:a16="http://schemas.microsoft.com/office/drawing/2014/main" id="{C697BA90-425C-8645-B6E3-795A06E16B58}"/>
                </a:ext>
              </a:extLst>
            </p:cNvPr>
            <p:cNvSpPr/>
            <p:nvPr/>
          </p:nvSpPr>
          <p:spPr>
            <a:xfrm>
              <a:off x="2569448" y="6781565"/>
              <a:ext cx="853463" cy="401783"/>
            </a:xfrm>
            <a:prstGeom prst="chevron">
              <a:avLst/>
            </a:prstGeom>
            <a:solidFill>
              <a:srgbClr val="75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A3132"/>
                </a:solidFill>
              </a:endParaRPr>
            </a:p>
          </p:txBody>
        </p:sp>
      </p:grpSp>
      <p:grpSp>
        <p:nvGrpSpPr>
          <p:cNvPr id="54" name="组 7">
            <a:extLst>
              <a:ext uri="{FF2B5EF4-FFF2-40B4-BE49-F238E27FC236}">
                <a16:creationId xmlns:a16="http://schemas.microsoft.com/office/drawing/2014/main" id="{6E97D93C-94C5-C843-890B-87E9E6D07DC3}"/>
              </a:ext>
            </a:extLst>
          </p:cNvPr>
          <p:cNvGrpSpPr/>
          <p:nvPr/>
        </p:nvGrpSpPr>
        <p:grpSpPr>
          <a:xfrm>
            <a:off x="6086444" y="6456218"/>
            <a:ext cx="3060000" cy="401783"/>
            <a:chOff x="2569448" y="6781565"/>
            <a:chExt cx="2434889" cy="401783"/>
          </a:xfrm>
        </p:grpSpPr>
        <p:sp>
          <p:nvSpPr>
            <p:cNvPr id="55" name="Pentagon 37">
              <a:extLst>
                <a:ext uri="{FF2B5EF4-FFF2-40B4-BE49-F238E27FC236}">
                  <a16:creationId xmlns:a16="http://schemas.microsoft.com/office/drawing/2014/main" id="{182F0449-278D-9C49-892F-5CB1C05B2913}"/>
                </a:ext>
              </a:extLst>
            </p:cNvPr>
            <p:cNvSpPr/>
            <p:nvPr/>
          </p:nvSpPr>
          <p:spPr>
            <a:xfrm>
              <a:off x="2863032" y="6781566"/>
              <a:ext cx="2141305" cy="401782"/>
            </a:xfrm>
            <a:prstGeom prst="homePlate">
              <a:avLst/>
            </a:prstGeom>
            <a:solidFill>
              <a:srgbClr val="75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A3132"/>
                </a:solidFill>
              </a:endParaRPr>
            </a:p>
          </p:txBody>
        </p:sp>
        <p:sp>
          <p:nvSpPr>
            <p:cNvPr id="56" name="Chevron 38">
              <a:extLst>
                <a:ext uri="{FF2B5EF4-FFF2-40B4-BE49-F238E27FC236}">
                  <a16:creationId xmlns:a16="http://schemas.microsoft.com/office/drawing/2014/main" id="{D333DD2E-712D-994F-978D-FB02C84C5257}"/>
                </a:ext>
              </a:extLst>
            </p:cNvPr>
            <p:cNvSpPr/>
            <p:nvPr/>
          </p:nvSpPr>
          <p:spPr>
            <a:xfrm>
              <a:off x="2569448" y="6781565"/>
              <a:ext cx="853463" cy="401783"/>
            </a:xfrm>
            <a:prstGeom prst="chevron">
              <a:avLst/>
            </a:prstGeom>
            <a:solidFill>
              <a:srgbClr val="75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A3132"/>
                </a:solidFill>
              </a:endParaRPr>
            </a:p>
          </p:txBody>
        </p:sp>
      </p:grpSp>
      <p:grpSp>
        <p:nvGrpSpPr>
          <p:cNvPr id="57" name="组 2">
            <a:extLst>
              <a:ext uri="{FF2B5EF4-FFF2-40B4-BE49-F238E27FC236}">
                <a16:creationId xmlns:a16="http://schemas.microsoft.com/office/drawing/2014/main" id="{DCB864BB-A544-3A48-8478-4EC389A808AB}"/>
              </a:ext>
            </a:extLst>
          </p:cNvPr>
          <p:cNvGrpSpPr/>
          <p:nvPr/>
        </p:nvGrpSpPr>
        <p:grpSpPr>
          <a:xfrm>
            <a:off x="-19112" y="6456219"/>
            <a:ext cx="3060000" cy="401783"/>
            <a:chOff x="2569448" y="6781565"/>
            <a:chExt cx="2434889" cy="401783"/>
          </a:xfrm>
        </p:grpSpPr>
        <p:sp>
          <p:nvSpPr>
            <p:cNvPr id="58" name="Pentagon 57">
              <a:extLst>
                <a:ext uri="{FF2B5EF4-FFF2-40B4-BE49-F238E27FC236}">
                  <a16:creationId xmlns:a16="http://schemas.microsoft.com/office/drawing/2014/main" id="{CFB858A9-D11E-8D42-9237-FCFB64980F3F}"/>
                </a:ext>
              </a:extLst>
            </p:cNvPr>
            <p:cNvSpPr/>
            <p:nvPr/>
          </p:nvSpPr>
          <p:spPr>
            <a:xfrm>
              <a:off x="2863032" y="6781566"/>
              <a:ext cx="2141305" cy="401782"/>
            </a:xfrm>
            <a:prstGeom prst="homePlate">
              <a:avLst/>
            </a:prstGeom>
            <a:solidFill>
              <a:srgbClr val="75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A3132"/>
                </a:solidFill>
              </a:endParaRPr>
            </a:p>
          </p:txBody>
        </p:sp>
        <p:sp>
          <p:nvSpPr>
            <p:cNvPr id="59" name="Chevron 58">
              <a:extLst>
                <a:ext uri="{FF2B5EF4-FFF2-40B4-BE49-F238E27FC236}">
                  <a16:creationId xmlns:a16="http://schemas.microsoft.com/office/drawing/2014/main" id="{734C9293-BECE-5E46-8199-90ADECA34313}"/>
                </a:ext>
              </a:extLst>
            </p:cNvPr>
            <p:cNvSpPr/>
            <p:nvPr/>
          </p:nvSpPr>
          <p:spPr>
            <a:xfrm>
              <a:off x="2569448" y="6781565"/>
              <a:ext cx="853463" cy="401783"/>
            </a:xfrm>
            <a:prstGeom prst="chevron">
              <a:avLst/>
            </a:prstGeom>
            <a:solidFill>
              <a:srgbClr val="75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A3132"/>
                </a:solidFill>
              </a:endParaRPr>
            </a:p>
          </p:txBody>
        </p:sp>
      </p:grpSp>
      <p:sp>
        <p:nvSpPr>
          <p:cNvPr id="60" name="Pentagon 1">
            <a:extLst>
              <a:ext uri="{FF2B5EF4-FFF2-40B4-BE49-F238E27FC236}">
                <a16:creationId xmlns:a16="http://schemas.microsoft.com/office/drawing/2014/main" id="{DC150A6E-6764-EC43-9F40-7C4B134B9025}"/>
              </a:ext>
            </a:extLst>
          </p:cNvPr>
          <p:cNvSpPr/>
          <p:nvPr/>
        </p:nvSpPr>
        <p:spPr>
          <a:xfrm>
            <a:off x="9156265" y="6456218"/>
            <a:ext cx="3060000" cy="400171"/>
          </a:xfrm>
          <a:prstGeom prst="homePlate">
            <a:avLst/>
          </a:prstGeom>
          <a:solidFill>
            <a:srgbClr val="4755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bg1"/>
                </a:solidFill>
              </a:rPr>
              <a:t>      Empirical Studies</a:t>
            </a:r>
          </a:p>
        </p:txBody>
      </p:sp>
      <p:pic>
        <p:nvPicPr>
          <p:cNvPr id="61" name="Picture 39">
            <a:extLst>
              <a:ext uri="{FF2B5EF4-FFF2-40B4-BE49-F238E27FC236}">
                <a16:creationId xmlns:a16="http://schemas.microsoft.com/office/drawing/2014/main" id="{2FE217C9-2ECE-5548-A0A1-FBD1584A999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156265" y="6456218"/>
            <a:ext cx="399600" cy="399600"/>
          </a:xfrm>
          <a:prstGeom prst="rect">
            <a:avLst/>
          </a:prstGeom>
          <a:pattFill prst="pct5">
            <a:fgClr>
              <a:srgbClr val="475574"/>
            </a:fgClr>
            <a:bgClr>
              <a:schemeClr val="bg1"/>
            </a:bgClr>
          </a:pattFill>
        </p:spPr>
      </p:pic>
      <p:sp>
        <p:nvSpPr>
          <p:cNvPr id="62" name="Pentagon 1">
            <a:extLst>
              <a:ext uri="{FF2B5EF4-FFF2-40B4-BE49-F238E27FC236}">
                <a16:creationId xmlns:a16="http://schemas.microsoft.com/office/drawing/2014/main" id="{59F96051-3A8A-B743-B089-C2CE665711A4}"/>
              </a:ext>
            </a:extLst>
          </p:cNvPr>
          <p:cNvSpPr/>
          <p:nvPr/>
        </p:nvSpPr>
        <p:spPr>
          <a:xfrm>
            <a:off x="-4668" y="6441604"/>
            <a:ext cx="3060000" cy="400171"/>
          </a:xfrm>
          <a:prstGeom prst="homePlate">
            <a:avLst/>
          </a:prstGeom>
          <a:solidFill>
            <a:srgbClr val="75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bg1"/>
                </a:solidFill>
              </a:rPr>
              <a:t>   Introduction</a:t>
            </a:r>
          </a:p>
        </p:txBody>
      </p:sp>
      <p:grpSp>
        <p:nvGrpSpPr>
          <p:cNvPr id="63" name="组 33">
            <a:extLst>
              <a:ext uri="{FF2B5EF4-FFF2-40B4-BE49-F238E27FC236}">
                <a16:creationId xmlns:a16="http://schemas.microsoft.com/office/drawing/2014/main" id="{BE8EB69F-DFAF-5B4E-8EC0-B5E5E7E4884C}"/>
              </a:ext>
            </a:extLst>
          </p:cNvPr>
          <p:cNvGrpSpPr/>
          <p:nvPr/>
        </p:nvGrpSpPr>
        <p:grpSpPr>
          <a:xfrm>
            <a:off x="3040888" y="6456218"/>
            <a:ext cx="3060000" cy="401783"/>
            <a:chOff x="2569448" y="6781565"/>
            <a:chExt cx="2434889" cy="401783"/>
          </a:xfrm>
        </p:grpSpPr>
        <p:sp>
          <p:nvSpPr>
            <p:cNvPr id="64" name="Pentagon 37">
              <a:extLst>
                <a:ext uri="{FF2B5EF4-FFF2-40B4-BE49-F238E27FC236}">
                  <a16:creationId xmlns:a16="http://schemas.microsoft.com/office/drawing/2014/main" id="{934800FA-B569-4142-B9B9-19058FCDC12B}"/>
                </a:ext>
              </a:extLst>
            </p:cNvPr>
            <p:cNvSpPr/>
            <p:nvPr/>
          </p:nvSpPr>
          <p:spPr>
            <a:xfrm>
              <a:off x="2863032" y="6781566"/>
              <a:ext cx="2141305" cy="401782"/>
            </a:xfrm>
            <a:prstGeom prst="homePlate">
              <a:avLst/>
            </a:prstGeom>
            <a:solidFill>
              <a:srgbClr val="75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A3132"/>
                </a:solidFill>
              </a:endParaRPr>
            </a:p>
          </p:txBody>
        </p:sp>
        <p:sp>
          <p:nvSpPr>
            <p:cNvPr id="65" name="Chevron 38">
              <a:extLst>
                <a:ext uri="{FF2B5EF4-FFF2-40B4-BE49-F238E27FC236}">
                  <a16:creationId xmlns:a16="http://schemas.microsoft.com/office/drawing/2014/main" id="{7BB03D15-8C6F-0543-96C1-06388B14F7F5}"/>
                </a:ext>
              </a:extLst>
            </p:cNvPr>
            <p:cNvSpPr/>
            <p:nvPr/>
          </p:nvSpPr>
          <p:spPr>
            <a:xfrm>
              <a:off x="2569448" y="6781565"/>
              <a:ext cx="853463" cy="401783"/>
            </a:xfrm>
            <a:prstGeom prst="chevron">
              <a:avLst/>
            </a:prstGeom>
            <a:solidFill>
              <a:srgbClr val="75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A3132"/>
                </a:solidFill>
              </a:endParaRPr>
            </a:p>
          </p:txBody>
        </p:sp>
      </p:grpSp>
      <p:sp>
        <p:nvSpPr>
          <p:cNvPr id="66" name="文本框 41">
            <a:extLst>
              <a:ext uri="{FF2B5EF4-FFF2-40B4-BE49-F238E27FC236}">
                <a16:creationId xmlns:a16="http://schemas.microsoft.com/office/drawing/2014/main" id="{3CD6C0F2-FF3B-2547-B4F6-039108560711}"/>
              </a:ext>
            </a:extLst>
          </p:cNvPr>
          <p:cNvSpPr txBox="1"/>
          <p:nvPr/>
        </p:nvSpPr>
        <p:spPr>
          <a:xfrm>
            <a:off x="8207828" y="6488668"/>
            <a:ext cx="312906" cy="369332"/>
          </a:xfrm>
          <a:prstGeom prst="rect">
            <a:avLst/>
          </a:prstGeom>
          <a:noFill/>
        </p:spPr>
        <p:txBody>
          <a:bodyPr wrap="none" rtlCol="0">
            <a:spAutoFit/>
          </a:bodyPr>
          <a:lstStyle/>
          <a:p>
            <a:r>
              <a:rPr kumimoji="1" lang="en-US" altLang="zh-CN" dirty="0">
                <a:solidFill>
                  <a:schemeClr val="bg1"/>
                </a:solidFill>
              </a:rPr>
              <a:t>4</a:t>
            </a:r>
            <a:endParaRPr kumimoji="1" lang="zh-CN" altLang="en-US" dirty="0">
              <a:solidFill>
                <a:schemeClr val="bg1"/>
              </a:solidFill>
            </a:endParaRPr>
          </a:p>
        </p:txBody>
      </p:sp>
      <p:grpSp>
        <p:nvGrpSpPr>
          <p:cNvPr id="67" name="组 42">
            <a:extLst>
              <a:ext uri="{FF2B5EF4-FFF2-40B4-BE49-F238E27FC236}">
                <a16:creationId xmlns:a16="http://schemas.microsoft.com/office/drawing/2014/main" id="{761D22A2-673F-684B-B518-65610EDA1054}"/>
              </a:ext>
            </a:extLst>
          </p:cNvPr>
          <p:cNvGrpSpPr/>
          <p:nvPr/>
        </p:nvGrpSpPr>
        <p:grpSpPr>
          <a:xfrm>
            <a:off x="6086444" y="6456218"/>
            <a:ext cx="3060000" cy="401783"/>
            <a:chOff x="2569448" y="6781565"/>
            <a:chExt cx="2434889" cy="401783"/>
          </a:xfrm>
        </p:grpSpPr>
        <p:sp>
          <p:nvSpPr>
            <p:cNvPr id="68" name="Pentagon 37">
              <a:extLst>
                <a:ext uri="{FF2B5EF4-FFF2-40B4-BE49-F238E27FC236}">
                  <a16:creationId xmlns:a16="http://schemas.microsoft.com/office/drawing/2014/main" id="{28D32412-5E4E-024A-9149-ED4F56AE2F53}"/>
                </a:ext>
              </a:extLst>
            </p:cNvPr>
            <p:cNvSpPr/>
            <p:nvPr/>
          </p:nvSpPr>
          <p:spPr>
            <a:xfrm>
              <a:off x="2863032" y="6781566"/>
              <a:ext cx="2141305" cy="401782"/>
            </a:xfrm>
            <a:prstGeom prst="homePlate">
              <a:avLst/>
            </a:prstGeom>
            <a:solidFill>
              <a:srgbClr val="4755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A3132"/>
                </a:solidFill>
              </a:endParaRPr>
            </a:p>
          </p:txBody>
        </p:sp>
        <p:sp>
          <p:nvSpPr>
            <p:cNvPr id="69" name="Chevron 38">
              <a:extLst>
                <a:ext uri="{FF2B5EF4-FFF2-40B4-BE49-F238E27FC236}">
                  <a16:creationId xmlns:a16="http://schemas.microsoft.com/office/drawing/2014/main" id="{4E9F3BC5-EBB6-6346-AFF5-930001E084CA}"/>
                </a:ext>
              </a:extLst>
            </p:cNvPr>
            <p:cNvSpPr/>
            <p:nvPr/>
          </p:nvSpPr>
          <p:spPr>
            <a:xfrm>
              <a:off x="2569448" y="6781565"/>
              <a:ext cx="853463" cy="401783"/>
            </a:xfrm>
            <a:prstGeom prst="chevron">
              <a:avLst/>
            </a:prstGeom>
            <a:solidFill>
              <a:srgbClr val="4755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A3132"/>
                </a:solidFill>
              </a:endParaRPr>
            </a:p>
          </p:txBody>
        </p:sp>
      </p:grpSp>
      <p:grpSp>
        <p:nvGrpSpPr>
          <p:cNvPr id="70" name="组 45">
            <a:extLst>
              <a:ext uri="{FF2B5EF4-FFF2-40B4-BE49-F238E27FC236}">
                <a16:creationId xmlns:a16="http://schemas.microsoft.com/office/drawing/2014/main" id="{8D2575B7-6D09-EE4F-9332-633E4FDFF223}"/>
              </a:ext>
            </a:extLst>
          </p:cNvPr>
          <p:cNvGrpSpPr/>
          <p:nvPr/>
        </p:nvGrpSpPr>
        <p:grpSpPr>
          <a:xfrm>
            <a:off x="9132000" y="6456218"/>
            <a:ext cx="3060000" cy="401783"/>
            <a:chOff x="2569448" y="6781565"/>
            <a:chExt cx="2434889" cy="401783"/>
          </a:xfrm>
        </p:grpSpPr>
        <p:sp>
          <p:nvSpPr>
            <p:cNvPr id="71" name="Pentagon 37">
              <a:extLst>
                <a:ext uri="{FF2B5EF4-FFF2-40B4-BE49-F238E27FC236}">
                  <a16:creationId xmlns:a16="http://schemas.microsoft.com/office/drawing/2014/main" id="{79D3510D-5094-5B48-A4CC-69DD39E33849}"/>
                </a:ext>
              </a:extLst>
            </p:cNvPr>
            <p:cNvSpPr/>
            <p:nvPr/>
          </p:nvSpPr>
          <p:spPr>
            <a:xfrm>
              <a:off x="2863032" y="6781566"/>
              <a:ext cx="2141305" cy="401782"/>
            </a:xfrm>
            <a:prstGeom prst="homePlate">
              <a:avLst/>
            </a:prstGeom>
            <a:solidFill>
              <a:srgbClr val="75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A3132"/>
                </a:solidFill>
              </a:endParaRPr>
            </a:p>
          </p:txBody>
        </p:sp>
        <p:sp>
          <p:nvSpPr>
            <p:cNvPr id="72" name="Chevron 38">
              <a:extLst>
                <a:ext uri="{FF2B5EF4-FFF2-40B4-BE49-F238E27FC236}">
                  <a16:creationId xmlns:a16="http://schemas.microsoft.com/office/drawing/2014/main" id="{C6A943E5-2CB8-EE41-825E-B114723234AA}"/>
                </a:ext>
              </a:extLst>
            </p:cNvPr>
            <p:cNvSpPr/>
            <p:nvPr/>
          </p:nvSpPr>
          <p:spPr>
            <a:xfrm>
              <a:off x="2569448" y="6781565"/>
              <a:ext cx="853463" cy="401783"/>
            </a:xfrm>
            <a:prstGeom prst="chevron">
              <a:avLst/>
            </a:prstGeom>
            <a:solidFill>
              <a:srgbClr val="75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A3132"/>
                </a:solidFill>
              </a:endParaRPr>
            </a:p>
          </p:txBody>
        </p:sp>
      </p:grpSp>
      <p:sp>
        <p:nvSpPr>
          <p:cNvPr id="73" name="文本框 48">
            <a:extLst>
              <a:ext uri="{FF2B5EF4-FFF2-40B4-BE49-F238E27FC236}">
                <a16:creationId xmlns:a16="http://schemas.microsoft.com/office/drawing/2014/main" id="{AE56A171-B3C9-4F48-96B4-7592858F3503}"/>
              </a:ext>
            </a:extLst>
          </p:cNvPr>
          <p:cNvSpPr txBox="1"/>
          <p:nvPr/>
        </p:nvSpPr>
        <p:spPr>
          <a:xfrm>
            <a:off x="3307824" y="6472443"/>
            <a:ext cx="1417376" cy="369332"/>
          </a:xfrm>
          <a:prstGeom prst="rect">
            <a:avLst/>
          </a:prstGeom>
          <a:noFill/>
        </p:spPr>
        <p:txBody>
          <a:bodyPr wrap="none" rtlCol="0">
            <a:spAutoFit/>
          </a:bodyPr>
          <a:lstStyle/>
          <a:p>
            <a:r>
              <a:rPr kumimoji="1" lang="en-US" altLang="zh-CN" dirty="0">
                <a:solidFill>
                  <a:schemeClr val="bg1"/>
                </a:solidFill>
              </a:rPr>
              <a:t>App</a:t>
            </a:r>
            <a:r>
              <a:rPr kumimoji="1" lang="zh-CN" altLang="en-US" dirty="0">
                <a:solidFill>
                  <a:schemeClr val="bg1"/>
                </a:solidFill>
              </a:rPr>
              <a:t> </a:t>
            </a:r>
            <a:r>
              <a:rPr kumimoji="1" lang="en-US" altLang="zh-CN" dirty="0">
                <a:solidFill>
                  <a:schemeClr val="bg1"/>
                </a:solidFill>
              </a:rPr>
              <a:t>Demo</a:t>
            </a:r>
            <a:endParaRPr kumimoji="1" lang="zh-CN" altLang="en-US" dirty="0">
              <a:solidFill>
                <a:schemeClr val="bg1"/>
              </a:solidFill>
            </a:endParaRPr>
          </a:p>
        </p:txBody>
      </p:sp>
      <p:sp>
        <p:nvSpPr>
          <p:cNvPr id="74" name="文本框 49">
            <a:extLst>
              <a:ext uri="{FF2B5EF4-FFF2-40B4-BE49-F238E27FC236}">
                <a16:creationId xmlns:a16="http://schemas.microsoft.com/office/drawing/2014/main" id="{C20F93C0-8E0E-5E42-8E33-99513B96CB2B}"/>
              </a:ext>
            </a:extLst>
          </p:cNvPr>
          <p:cNvSpPr txBox="1"/>
          <p:nvPr/>
        </p:nvSpPr>
        <p:spPr>
          <a:xfrm>
            <a:off x="6581069" y="6458973"/>
            <a:ext cx="2068195" cy="369332"/>
          </a:xfrm>
          <a:prstGeom prst="rect">
            <a:avLst/>
          </a:prstGeom>
          <a:noFill/>
        </p:spPr>
        <p:txBody>
          <a:bodyPr wrap="none" rtlCol="0">
            <a:spAutoFit/>
          </a:bodyPr>
          <a:lstStyle/>
          <a:p>
            <a:r>
              <a:rPr kumimoji="1" lang="en-US" altLang="zh-CN" dirty="0">
                <a:solidFill>
                  <a:schemeClr val="bg1"/>
                </a:solidFill>
              </a:rPr>
              <a:t>Detailed</a:t>
            </a:r>
            <a:r>
              <a:rPr kumimoji="1" lang="zh-CN" altLang="en-US" dirty="0">
                <a:solidFill>
                  <a:schemeClr val="bg1"/>
                </a:solidFill>
              </a:rPr>
              <a:t> </a:t>
            </a:r>
            <a:r>
              <a:rPr kumimoji="1" lang="en-US" altLang="zh-CN" dirty="0">
                <a:solidFill>
                  <a:schemeClr val="bg1"/>
                </a:solidFill>
              </a:rPr>
              <a:t>Analysis</a:t>
            </a:r>
            <a:endParaRPr kumimoji="1" lang="zh-CN" altLang="en-US" dirty="0">
              <a:solidFill>
                <a:schemeClr val="bg1"/>
              </a:solidFill>
            </a:endParaRPr>
          </a:p>
        </p:txBody>
      </p:sp>
      <p:sp>
        <p:nvSpPr>
          <p:cNvPr id="75" name="文本框 50">
            <a:extLst>
              <a:ext uri="{FF2B5EF4-FFF2-40B4-BE49-F238E27FC236}">
                <a16:creationId xmlns:a16="http://schemas.microsoft.com/office/drawing/2014/main" id="{FE461512-F504-B04D-BFE7-3745FC8EC936}"/>
              </a:ext>
            </a:extLst>
          </p:cNvPr>
          <p:cNvSpPr txBox="1"/>
          <p:nvPr/>
        </p:nvSpPr>
        <p:spPr>
          <a:xfrm>
            <a:off x="9442646" y="6472443"/>
            <a:ext cx="1428596" cy="369332"/>
          </a:xfrm>
          <a:prstGeom prst="rect">
            <a:avLst/>
          </a:prstGeom>
          <a:noFill/>
        </p:spPr>
        <p:txBody>
          <a:bodyPr wrap="none" rtlCol="0">
            <a:spAutoFit/>
          </a:bodyPr>
          <a:lstStyle/>
          <a:p>
            <a:r>
              <a:rPr kumimoji="1" lang="en-US" altLang="zh-CN" dirty="0">
                <a:solidFill>
                  <a:schemeClr val="bg1"/>
                </a:solidFill>
              </a:rPr>
              <a:t>Conclusion</a:t>
            </a:r>
            <a:endParaRPr kumimoji="1" lang="zh-CN" altLang="en-US" dirty="0">
              <a:solidFill>
                <a:schemeClr val="bg1"/>
              </a:solidFill>
            </a:endParaRPr>
          </a:p>
        </p:txBody>
      </p:sp>
      <p:pic>
        <p:nvPicPr>
          <p:cNvPr id="76" name="Picture 39">
            <a:extLst>
              <a:ext uri="{FF2B5EF4-FFF2-40B4-BE49-F238E27FC236}">
                <a16:creationId xmlns:a16="http://schemas.microsoft.com/office/drawing/2014/main" id="{B593D02B-AABE-314F-A911-3CAC3FD1752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44116" y="6472443"/>
            <a:ext cx="399600" cy="399600"/>
          </a:xfrm>
          <a:prstGeom prst="rect">
            <a:avLst/>
          </a:prstGeom>
        </p:spPr>
      </p:pic>
      <p:sp>
        <p:nvSpPr>
          <p:cNvPr id="78" name="矩形 77">
            <a:extLst>
              <a:ext uri="{FF2B5EF4-FFF2-40B4-BE49-F238E27FC236}">
                <a16:creationId xmlns:a16="http://schemas.microsoft.com/office/drawing/2014/main" id="{73831C64-BBA4-0C4E-8123-2E8FE4F3A67E}"/>
              </a:ext>
            </a:extLst>
          </p:cNvPr>
          <p:cNvSpPr/>
          <p:nvPr/>
        </p:nvSpPr>
        <p:spPr>
          <a:xfrm>
            <a:off x="222708" y="420956"/>
            <a:ext cx="5263692" cy="667362"/>
          </a:xfrm>
          <a:prstGeom prst="rect">
            <a:avLst/>
          </a:prstGeom>
        </p:spPr>
        <p:txBody>
          <a:bodyPr wrap="square">
            <a:spAutoFit/>
          </a:bodyPr>
          <a:lstStyle/>
          <a:p>
            <a:pPr>
              <a:lnSpc>
                <a:spcPct val="130000"/>
              </a:lnSpc>
            </a:pPr>
            <a:r>
              <a:rPr lang="en-US" altLang="zh-CN" sz="3200" b="1" dirty="0">
                <a:gradFill flip="none" rotWithShape="1">
                  <a:gsLst>
                    <a:gs pos="0">
                      <a:schemeClr val="accent1"/>
                    </a:gs>
                    <a:gs pos="100000">
                      <a:schemeClr val="accent1">
                        <a:lumMod val="60000"/>
                        <a:lumOff val="40000"/>
                      </a:schemeClr>
                    </a:gs>
                  </a:gsLst>
                  <a:lin ang="18900000" scaled="1"/>
                  <a:tileRect/>
                </a:gradFill>
                <a:latin typeface="+mj-lt"/>
              </a:rPr>
              <a:t>What Type of Restaurant?</a:t>
            </a:r>
          </a:p>
        </p:txBody>
      </p:sp>
      <p:sp>
        <p:nvSpPr>
          <p:cNvPr id="2" name="文本框 1">
            <a:extLst>
              <a:ext uri="{FF2B5EF4-FFF2-40B4-BE49-F238E27FC236}">
                <a16:creationId xmlns:a16="http://schemas.microsoft.com/office/drawing/2014/main" id="{C1D31000-AA18-C346-B2F9-4F09EDF8DDE8}"/>
              </a:ext>
            </a:extLst>
          </p:cNvPr>
          <p:cNvSpPr txBox="1"/>
          <p:nvPr/>
        </p:nvSpPr>
        <p:spPr>
          <a:xfrm>
            <a:off x="736608" y="1233209"/>
            <a:ext cx="3988592" cy="446276"/>
          </a:xfrm>
          <a:prstGeom prst="rect">
            <a:avLst/>
          </a:prstGeom>
          <a:noFill/>
        </p:spPr>
        <p:txBody>
          <a:bodyPr wrap="none" rtlCol="0">
            <a:spAutoFit/>
          </a:bodyPr>
          <a:lstStyle/>
          <a:p>
            <a:r>
              <a:rPr kumimoji="1" lang="en-US" altLang="zh-CN" sz="2300" dirty="0">
                <a:solidFill>
                  <a:schemeClr val="accent3">
                    <a:lumMod val="50000"/>
                  </a:schemeClr>
                </a:solidFill>
              </a:rPr>
              <a:t>Top 30</a:t>
            </a:r>
            <a:r>
              <a:rPr kumimoji="1" lang="zh-CN" altLang="en-US" sz="2300" dirty="0">
                <a:solidFill>
                  <a:schemeClr val="accent3">
                    <a:lumMod val="50000"/>
                  </a:schemeClr>
                </a:solidFill>
              </a:rPr>
              <a:t> </a:t>
            </a:r>
            <a:r>
              <a:rPr kumimoji="1" lang="en-US" altLang="zh-CN" sz="2300" dirty="0">
                <a:solidFill>
                  <a:schemeClr val="accent3">
                    <a:lumMod val="50000"/>
                  </a:schemeClr>
                </a:solidFill>
              </a:rPr>
              <a:t>words</a:t>
            </a:r>
            <a:r>
              <a:rPr kumimoji="1" lang="zh-CN" altLang="en-US" sz="2300" dirty="0">
                <a:solidFill>
                  <a:schemeClr val="accent3">
                    <a:lumMod val="50000"/>
                  </a:schemeClr>
                </a:solidFill>
              </a:rPr>
              <a:t> </a:t>
            </a:r>
            <a:r>
              <a:rPr kumimoji="1" lang="en-US" altLang="zh-CN" sz="2300" dirty="0">
                <a:solidFill>
                  <a:schemeClr val="accent3">
                    <a:lumMod val="50000"/>
                  </a:schemeClr>
                </a:solidFill>
              </a:rPr>
              <a:t>in Categories</a:t>
            </a:r>
            <a:endParaRPr kumimoji="1" lang="zh-CN" altLang="en-US" sz="2300" dirty="0">
              <a:solidFill>
                <a:schemeClr val="accent3">
                  <a:lumMod val="50000"/>
                </a:schemeClr>
              </a:solidFill>
            </a:endParaRPr>
          </a:p>
        </p:txBody>
      </p:sp>
      <p:sp>
        <p:nvSpPr>
          <p:cNvPr id="79" name="文本框 78">
            <a:extLst>
              <a:ext uri="{FF2B5EF4-FFF2-40B4-BE49-F238E27FC236}">
                <a16:creationId xmlns:a16="http://schemas.microsoft.com/office/drawing/2014/main" id="{BD741C63-BFE7-EF44-9C21-2680A0084002}"/>
              </a:ext>
            </a:extLst>
          </p:cNvPr>
          <p:cNvSpPr txBox="1"/>
          <p:nvPr/>
        </p:nvSpPr>
        <p:spPr>
          <a:xfrm>
            <a:off x="6094888" y="1238955"/>
            <a:ext cx="4368504" cy="446276"/>
          </a:xfrm>
          <a:prstGeom prst="rect">
            <a:avLst/>
          </a:prstGeom>
          <a:noFill/>
        </p:spPr>
        <p:txBody>
          <a:bodyPr wrap="none" rtlCol="0">
            <a:spAutoFit/>
          </a:bodyPr>
          <a:lstStyle/>
          <a:p>
            <a:r>
              <a:rPr kumimoji="1" lang="en-US" altLang="zh-CN" sz="2300" dirty="0">
                <a:solidFill>
                  <a:schemeClr val="accent3">
                    <a:lumMod val="50000"/>
                  </a:schemeClr>
                </a:solidFill>
              </a:rPr>
              <a:t>Top 30</a:t>
            </a:r>
            <a:r>
              <a:rPr kumimoji="1" lang="zh-CN" altLang="en-US" sz="2300" dirty="0">
                <a:solidFill>
                  <a:schemeClr val="accent3">
                    <a:lumMod val="50000"/>
                  </a:schemeClr>
                </a:solidFill>
              </a:rPr>
              <a:t> </a:t>
            </a:r>
            <a:r>
              <a:rPr kumimoji="1" lang="en-US" altLang="zh-CN" sz="2300" dirty="0">
                <a:solidFill>
                  <a:schemeClr val="accent3">
                    <a:lumMod val="50000"/>
                  </a:schemeClr>
                </a:solidFill>
              </a:rPr>
              <a:t>bigrams</a:t>
            </a:r>
            <a:r>
              <a:rPr kumimoji="1" lang="zh-CN" altLang="en-US" sz="2300" dirty="0">
                <a:solidFill>
                  <a:schemeClr val="accent3">
                    <a:lumMod val="50000"/>
                  </a:schemeClr>
                </a:solidFill>
              </a:rPr>
              <a:t> </a:t>
            </a:r>
            <a:r>
              <a:rPr kumimoji="1" lang="en-US" altLang="zh-CN" sz="2300" dirty="0">
                <a:solidFill>
                  <a:schemeClr val="accent3">
                    <a:lumMod val="50000"/>
                  </a:schemeClr>
                </a:solidFill>
              </a:rPr>
              <a:t>in Review Text</a:t>
            </a:r>
            <a:endParaRPr kumimoji="1" lang="zh-CN" altLang="en-US" sz="2300" dirty="0">
              <a:solidFill>
                <a:schemeClr val="accent3">
                  <a:lumMod val="50000"/>
                </a:schemeClr>
              </a:solidFill>
            </a:endParaRPr>
          </a:p>
        </p:txBody>
      </p:sp>
      <p:sp>
        <p:nvSpPr>
          <p:cNvPr id="3" name="圆角矩形 2">
            <a:extLst>
              <a:ext uri="{FF2B5EF4-FFF2-40B4-BE49-F238E27FC236}">
                <a16:creationId xmlns:a16="http://schemas.microsoft.com/office/drawing/2014/main" id="{B21E037D-EDA2-CF4F-B591-CCBDCC8604B1}"/>
              </a:ext>
            </a:extLst>
          </p:cNvPr>
          <p:cNvSpPr/>
          <p:nvPr/>
        </p:nvSpPr>
        <p:spPr>
          <a:xfrm>
            <a:off x="1968095" y="3265829"/>
            <a:ext cx="3749464" cy="869741"/>
          </a:xfrm>
          <a:prstGeom prst="roundRect">
            <a:avLst/>
          </a:prstGeom>
          <a:noFill/>
          <a:ln w="76200">
            <a:solidFill>
              <a:schemeClr val="accent6">
                <a:lumMod val="75000"/>
                <a:alpha val="81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80" name="圆角矩形 79">
            <a:extLst>
              <a:ext uri="{FF2B5EF4-FFF2-40B4-BE49-F238E27FC236}">
                <a16:creationId xmlns:a16="http://schemas.microsoft.com/office/drawing/2014/main" id="{8D8F5C18-2845-8046-A252-9C6E42390CBC}"/>
              </a:ext>
            </a:extLst>
          </p:cNvPr>
          <p:cNvSpPr/>
          <p:nvPr/>
        </p:nvSpPr>
        <p:spPr>
          <a:xfrm>
            <a:off x="2582063" y="1913453"/>
            <a:ext cx="2143137" cy="683537"/>
          </a:xfrm>
          <a:prstGeom prst="roundRect">
            <a:avLst/>
          </a:prstGeom>
          <a:noFill/>
          <a:ln w="76200">
            <a:solidFill>
              <a:schemeClr val="accent6">
                <a:lumMod val="75000"/>
                <a:alpha val="81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81" name="圆角矩形 80">
            <a:extLst>
              <a:ext uri="{FF2B5EF4-FFF2-40B4-BE49-F238E27FC236}">
                <a16:creationId xmlns:a16="http://schemas.microsoft.com/office/drawing/2014/main" id="{F0C0D5ED-6711-1A4E-8CA2-284B26936A33}"/>
              </a:ext>
            </a:extLst>
          </p:cNvPr>
          <p:cNvSpPr/>
          <p:nvPr/>
        </p:nvSpPr>
        <p:spPr>
          <a:xfrm>
            <a:off x="2828471" y="2475273"/>
            <a:ext cx="2143137" cy="683537"/>
          </a:xfrm>
          <a:prstGeom prst="roundRect">
            <a:avLst/>
          </a:prstGeom>
          <a:noFill/>
          <a:ln w="76200">
            <a:solidFill>
              <a:schemeClr val="accent6">
                <a:lumMod val="75000"/>
                <a:alpha val="81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82" name="圆角矩形 81">
            <a:extLst>
              <a:ext uri="{FF2B5EF4-FFF2-40B4-BE49-F238E27FC236}">
                <a16:creationId xmlns:a16="http://schemas.microsoft.com/office/drawing/2014/main" id="{AC2BD7CC-9EF9-F446-B3FF-BBE77A5D10F6}"/>
              </a:ext>
            </a:extLst>
          </p:cNvPr>
          <p:cNvSpPr/>
          <p:nvPr/>
        </p:nvSpPr>
        <p:spPr>
          <a:xfrm>
            <a:off x="6974974" y="2972551"/>
            <a:ext cx="4087214" cy="504940"/>
          </a:xfrm>
          <a:prstGeom prst="roundRect">
            <a:avLst/>
          </a:prstGeom>
          <a:noFill/>
          <a:ln w="63500" cmpd="sng">
            <a:solidFill>
              <a:schemeClr val="accent6">
                <a:lumMod val="75000"/>
                <a:alpha val="7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83" name="圆角矩形 82">
            <a:extLst>
              <a:ext uri="{FF2B5EF4-FFF2-40B4-BE49-F238E27FC236}">
                <a16:creationId xmlns:a16="http://schemas.microsoft.com/office/drawing/2014/main" id="{5F7C7310-C29A-BD43-BBDF-2F33298D29E4}"/>
              </a:ext>
            </a:extLst>
          </p:cNvPr>
          <p:cNvSpPr/>
          <p:nvPr/>
        </p:nvSpPr>
        <p:spPr>
          <a:xfrm>
            <a:off x="8049491" y="2475272"/>
            <a:ext cx="1314038" cy="254073"/>
          </a:xfrm>
          <a:prstGeom prst="roundRect">
            <a:avLst/>
          </a:prstGeom>
          <a:noFill/>
          <a:ln w="63500" cmpd="sng">
            <a:solidFill>
              <a:schemeClr val="accent6">
                <a:lumMod val="75000"/>
                <a:alpha val="7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84" name="圆角矩形 83">
            <a:extLst>
              <a:ext uri="{FF2B5EF4-FFF2-40B4-BE49-F238E27FC236}">
                <a16:creationId xmlns:a16="http://schemas.microsoft.com/office/drawing/2014/main" id="{5669343D-6801-224F-9504-3799EC5FE04F}"/>
              </a:ext>
            </a:extLst>
          </p:cNvPr>
          <p:cNvSpPr/>
          <p:nvPr/>
        </p:nvSpPr>
        <p:spPr>
          <a:xfrm>
            <a:off x="8894618" y="3883100"/>
            <a:ext cx="261647" cy="1353918"/>
          </a:xfrm>
          <a:prstGeom prst="roundRect">
            <a:avLst/>
          </a:prstGeom>
          <a:noFill/>
          <a:ln w="63500" cmpd="sng">
            <a:solidFill>
              <a:schemeClr val="accent6">
                <a:lumMod val="75000"/>
                <a:alpha val="7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85" name="圆角矩形 84">
            <a:extLst>
              <a:ext uri="{FF2B5EF4-FFF2-40B4-BE49-F238E27FC236}">
                <a16:creationId xmlns:a16="http://schemas.microsoft.com/office/drawing/2014/main" id="{3220CBBA-EB27-AB4F-A2D7-C732FA8A19AA}"/>
              </a:ext>
            </a:extLst>
          </p:cNvPr>
          <p:cNvSpPr/>
          <p:nvPr/>
        </p:nvSpPr>
        <p:spPr>
          <a:xfrm>
            <a:off x="9243976" y="4260279"/>
            <a:ext cx="256980" cy="1353918"/>
          </a:xfrm>
          <a:prstGeom prst="roundRect">
            <a:avLst/>
          </a:prstGeom>
          <a:noFill/>
          <a:ln w="63500" cmpd="sng">
            <a:solidFill>
              <a:schemeClr val="accent6">
                <a:lumMod val="75000"/>
                <a:alpha val="7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pic>
        <p:nvPicPr>
          <p:cNvPr id="86" name="Picture 2">
            <a:extLst>
              <a:ext uri="{FF2B5EF4-FFF2-40B4-BE49-F238E27FC236}">
                <a16:creationId xmlns:a16="http://schemas.microsoft.com/office/drawing/2014/main" id="{1B1146B3-DEB0-E343-9315-8BFF3D7A3CF8}"/>
              </a:ext>
            </a:extLst>
          </p:cNvPr>
          <p:cNvPicPr>
            <a:picLocks noChangeAspect="1" noChangeArrowheads="1"/>
          </p:cNvPicPr>
          <p:nvPr/>
        </p:nvPicPr>
        <p:blipFill>
          <a:blip r:embed="rId4">
            <a:alphaModFix amt="41000"/>
            <a:extLst>
              <a:ext uri="{28A0092B-C50C-407E-A947-70E740481C1C}">
                <a14:useLocalDpi xmlns:a14="http://schemas.microsoft.com/office/drawing/2010/main" val="0"/>
              </a:ext>
            </a:extLst>
          </a:blip>
          <a:srcRect/>
          <a:stretch>
            <a:fillRect/>
          </a:stretch>
        </p:blipFill>
        <p:spPr bwMode="auto">
          <a:xfrm>
            <a:off x="1315083" y="1747701"/>
            <a:ext cx="4556094" cy="4271338"/>
          </a:xfrm>
          <a:prstGeom prst="rect">
            <a:avLst/>
          </a:prstGeom>
          <a:noFill/>
          <a:effectLst>
            <a:outerShdw blurRad="215900" dist="177800" dir="2220000" algn="ctr" rotWithShape="0">
              <a:srgbClr val="000000">
                <a:alpha val="18000"/>
              </a:srgbClr>
            </a:outerShdw>
          </a:effectLst>
          <a:extLst>
            <a:ext uri="{909E8E84-426E-40DD-AFC4-6F175D3DCCD1}">
              <a14:hiddenFill xmlns:a14="http://schemas.microsoft.com/office/drawing/2010/main">
                <a:solidFill>
                  <a:srgbClr val="FFFFFF"/>
                </a:solidFill>
              </a14:hiddenFill>
            </a:ext>
          </a:extLst>
        </p:spPr>
      </p:pic>
      <p:pic>
        <p:nvPicPr>
          <p:cNvPr id="87" name="Picture 4">
            <a:extLst>
              <a:ext uri="{FF2B5EF4-FFF2-40B4-BE49-F238E27FC236}">
                <a16:creationId xmlns:a16="http://schemas.microsoft.com/office/drawing/2014/main" id="{F51DBEE8-5BD7-6744-9DB3-CD94068E8F01}"/>
              </a:ext>
            </a:extLst>
          </p:cNvPr>
          <p:cNvPicPr>
            <a:picLocks noChangeAspect="1" noChangeArrowheads="1"/>
          </p:cNvPicPr>
          <p:nvPr/>
        </p:nvPicPr>
        <p:blipFill>
          <a:blip r:embed="rId5">
            <a:alphaModFix amt="41000"/>
            <a:extLst>
              <a:ext uri="{28A0092B-C50C-407E-A947-70E740481C1C}">
                <a14:useLocalDpi xmlns:a14="http://schemas.microsoft.com/office/drawing/2010/main" val="0"/>
              </a:ext>
            </a:extLst>
          </a:blip>
          <a:srcRect/>
          <a:stretch>
            <a:fillRect/>
          </a:stretch>
        </p:blipFill>
        <p:spPr bwMode="auto">
          <a:xfrm>
            <a:off x="6715739" y="1755545"/>
            <a:ext cx="4438842" cy="4271338"/>
          </a:xfrm>
          <a:prstGeom prst="rect">
            <a:avLst/>
          </a:prstGeom>
          <a:noFill/>
          <a:effectLst>
            <a:outerShdw blurRad="215900" dist="177800" dir="2220000" algn="ctr" rotWithShape="0">
              <a:srgbClr val="000000">
                <a:alpha val="18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3560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9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5" presetClass="entr" presetSubtype="1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checkerboard(across)">
                                      <p:cBhvr>
                                        <p:cTn id="11" dur="500"/>
                                        <p:tgtEl>
                                          <p:spTgt spid="3"/>
                                        </p:tgtEl>
                                      </p:cBhvr>
                                    </p:animEffect>
                                  </p:childTnLst>
                                </p:cTn>
                              </p:par>
                              <p:par>
                                <p:cTn id="12" presetID="5" presetClass="entr" presetSubtype="10" fill="hold" grpId="0" nodeType="withEffect">
                                  <p:stCondLst>
                                    <p:cond delay="0"/>
                                  </p:stCondLst>
                                  <p:childTnLst>
                                    <p:set>
                                      <p:cBhvr>
                                        <p:cTn id="13" dur="1" fill="hold">
                                          <p:stCondLst>
                                            <p:cond delay="0"/>
                                          </p:stCondLst>
                                        </p:cTn>
                                        <p:tgtEl>
                                          <p:spTgt spid="80"/>
                                        </p:tgtEl>
                                        <p:attrNameLst>
                                          <p:attrName>style.visibility</p:attrName>
                                        </p:attrNameLst>
                                      </p:cBhvr>
                                      <p:to>
                                        <p:strVal val="visible"/>
                                      </p:to>
                                    </p:set>
                                    <p:animEffect transition="in" filter="checkerboard(across)">
                                      <p:cBhvr>
                                        <p:cTn id="14" dur="500"/>
                                        <p:tgtEl>
                                          <p:spTgt spid="80"/>
                                        </p:tgtEl>
                                      </p:cBhvr>
                                    </p:animEffect>
                                  </p:childTnLst>
                                </p:cTn>
                              </p:par>
                              <p:par>
                                <p:cTn id="15" presetID="5" presetClass="entr" presetSubtype="10" fill="hold" grpId="0" nodeType="withEffect">
                                  <p:stCondLst>
                                    <p:cond delay="0"/>
                                  </p:stCondLst>
                                  <p:childTnLst>
                                    <p:set>
                                      <p:cBhvr>
                                        <p:cTn id="16" dur="1" fill="hold">
                                          <p:stCondLst>
                                            <p:cond delay="0"/>
                                          </p:stCondLst>
                                        </p:cTn>
                                        <p:tgtEl>
                                          <p:spTgt spid="81"/>
                                        </p:tgtEl>
                                        <p:attrNameLst>
                                          <p:attrName>style.visibility</p:attrName>
                                        </p:attrNameLst>
                                      </p:cBhvr>
                                      <p:to>
                                        <p:strVal val="visible"/>
                                      </p:to>
                                    </p:set>
                                    <p:animEffect transition="in" filter="checkerboard(across)">
                                      <p:cBhvr>
                                        <p:cTn id="17" dur="500"/>
                                        <p:tgtEl>
                                          <p:spTgt spid="81"/>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8196"/>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5" presetClass="entr" presetSubtype="10" fill="hold" grpId="0" nodeType="clickEffect">
                                  <p:stCondLst>
                                    <p:cond delay="0"/>
                                  </p:stCondLst>
                                  <p:childTnLst>
                                    <p:set>
                                      <p:cBhvr>
                                        <p:cTn id="25" dur="1" fill="hold">
                                          <p:stCondLst>
                                            <p:cond delay="0"/>
                                          </p:stCondLst>
                                        </p:cTn>
                                        <p:tgtEl>
                                          <p:spTgt spid="82"/>
                                        </p:tgtEl>
                                        <p:attrNameLst>
                                          <p:attrName>style.visibility</p:attrName>
                                        </p:attrNameLst>
                                      </p:cBhvr>
                                      <p:to>
                                        <p:strVal val="visible"/>
                                      </p:to>
                                    </p:set>
                                    <p:animEffect transition="in" filter="checkerboard(across)">
                                      <p:cBhvr>
                                        <p:cTn id="26" dur="500"/>
                                        <p:tgtEl>
                                          <p:spTgt spid="82"/>
                                        </p:tgtEl>
                                      </p:cBhvr>
                                    </p:animEffect>
                                  </p:childTnLst>
                                </p:cTn>
                              </p:par>
                              <p:par>
                                <p:cTn id="27" presetID="5" presetClass="entr" presetSubtype="10" fill="hold" grpId="0" nodeType="withEffect">
                                  <p:stCondLst>
                                    <p:cond delay="0"/>
                                  </p:stCondLst>
                                  <p:childTnLst>
                                    <p:set>
                                      <p:cBhvr>
                                        <p:cTn id="28" dur="1" fill="hold">
                                          <p:stCondLst>
                                            <p:cond delay="0"/>
                                          </p:stCondLst>
                                        </p:cTn>
                                        <p:tgtEl>
                                          <p:spTgt spid="83"/>
                                        </p:tgtEl>
                                        <p:attrNameLst>
                                          <p:attrName>style.visibility</p:attrName>
                                        </p:attrNameLst>
                                      </p:cBhvr>
                                      <p:to>
                                        <p:strVal val="visible"/>
                                      </p:to>
                                    </p:set>
                                    <p:animEffect transition="in" filter="checkerboard(across)">
                                      <p:cBhvr>
                                        <p:cTn id="29" dur="500"/>
                                        <p:tgtEl>
                                          <p:spTgt spid="83"/>
                                        </p:tgtEl>
                                      </p:cBhvr>
                                    </p:animEffect>
                                  </p:childTnLst>
                                </p:cTn>
                              </p:par>
                              <p:par>
                                <p:cTn id="30" presetID="5" presetClass="entr" presetSubtype="10" fill="hold" grpId="0" nodeType="withEffect">
                                  <p:stCondLst>
                                    <p:cond delay="0"/>
                                  </p:stCondLst>
                                  <p:childTnLst>
                                    <p:set>
                                      <p:cBhvr>
                                        <p:cTn id="31" dur="1" fill="hold">
                                          <p:stCondLst>
                                            <p:cond delay="0"/>
                                          </p:stCondLst>
                                        </p:cTn>
                                        <p:tgtEl>
                                          <p:spTgt spid="84"/>
                                        </p:tgtEl>
                                        <p:attrNameLst>
                                          <p:attrName>style.visibility</p:attrName>
                                        </p:attrNameLst>
                                      </p:cBhvr>
                                      <p:to>
                                        <p:strVal val="visible"/>
                                      </p:to>
                                    </p:set>
                                    <p:animEffect transition="in" filter="checkerboard(across)">
                                      <p:cBhvr>
                                        <p:cTn id="32" dur="500"/>
                                        <p:tgtEl>
                                          <p:spTgt spid="84"/>
                                        </p:tgtEl>
                                      </p:cBhvr>
                                    </p:animEffect>
                                  </p:childTnLst>
                                </p:cTn>
                              </p:par>
                              <p:par>
                                <p:cTn id="33" presetID="5" presetClass="entr" presetSubtype="10" fill="hold" grpId="0" nodeType="withEffect">
                                  <p:stCondLst>
                                    <p:cond delay="0"/>
                                  </p:stCondLst>
                                  <p:childTnLst>
                                    <p:set>
                                      <p:cBhvr>
                                        <p:cTn id="34" dur="1" fill="hold">
                                          <p:stCondLst>
                                            <p:cond delay="0"/>
                                          </p:stCondLst>
                                        </p:cTn>
                                        <p:tgtEl>
                                          <p:spTgt spid="85"/>
                                        </p:tgtEl>
                                        <p:attrNameLst>
                                          <p:attrName>style.visibility</p:attrName>
                                        </p:attrNameLst>
                                      </p:cBhvr>
                                      <p:to>
                                        <p:strVal val="visible"/>
                                      </p:to>
                                    </p:set>
                                    <p:animEffect transition="in" filter="checkerboard(across)">
                                      <p:cBhvr>
                                        <p:cTn id="35" dur="500"/>
                                        <p:tgtEl>
                                          <p:spTgt spid="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0" grpId="0" animBg="1"/>
      <p:bldP spid="81" grpId="0" animBg="1"/>
      <p:bldP spid="82" grpId="0" animBg="1"/>
      <p:bldP spid="83" grpId="0" animBg="1"/>
      <p:bldP spid="84" grpId="0" animBg="1"/>
      <p:bldP spid="85"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Pentagon 1"/>
          <p:cNvSpPr/>
          <p:nvPr/>
        </p:nvSpPr>
        <p:spPr>
          <a:xfrm>
            <a:off x="-4668" y="6457830"/>
            <a:ext cx="3060000" cy="400171"/>
          </a:xfrm>
          <a:prstGeom prst="homePlate">
            <a:avLst/>
          </a:prstGeom>
          <a:solidFill>
            <a:srgbClr val="4755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bg1"/>
                </a:solidFill>
              </a:rPr>
              <a:t>      </a:t>
            </a:r>
            <a:r>
              <a:rPr lang="en-US" altLang="zh-CN" dirty="0">
                <a:solidFill>
                  <a:schemeClr val="bg1"/>
                </a:solidFill>
              </a:rPr>
              <a:t>International Stock M</a:t>
            </a:r>
            <a:endParaRPr lang="en-US" dirty="0">
              <a:solidFill>
                <a:schemeClr val="bg1"/>
              </a:solidFill>
            </a:endParaRPr>
          </a:p>
        </p:txBody>
      </p:sp>
      <p:grpSp>
        <p:nvGrpSpPr>
          <p:cNvPr id="19" name="组 18"/>
          <p:cNvGrpSpPr/>
          <p:nvPr/>
        </p:nvGrpSpPr>
        <p:grpSpPr>
          <a:xfrm>
            <a:off x="3040888" y="6456218"/>
            <a:ext cx="3060000" cy="401783"/>
            <a:chOff x="2569448" y="6781565"/>
            <a:chExt cx="2434889" cy="401783"/>
          </a:xfrm>
        </p:grpSpPr>
        <p:sp>
          <p:nvSpPr>
            <p:cNvPr id="24" name="Pentagon 37"/>
            <p:cNvSpPr/>
            <p:nvPr/>
          </p:nvSpPr>
          <p:spPr>
            <a:xfrm>
              <a:off x="2863032" y="6781566"/>
              <a:ext cx="2141305" cy="401782"/>
            </a:xfrm>
            <a:prstGeom prst="homePlate">
              <a:avLst/>
            </a:prstGeom>
            <a:solidFill>
              <a:srgbClr val="75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A3132"/>
                </a:solidFill>
              </a:endParaRPr>
            </a:p>
          </p:txBody>
        </p:sp>
        <p:sp>
          <p:nvSpPr>
            <p:cNvPr id="25" name="Chevron 38"/>
            <p:cNvSpPr/>
            <p:nvPr/>
          </p:nvSpPr>
          <p:spPr>
            <a:xfrm>
              <a:off x="2569448" y="6781565"/>
              <a:ext cx="853463" cy="401783"/>
            </a:xfrm>
            <a:prstGeom prst="chevron">
              <a:avLst/>
            </a:prstGeom>
            <a:solidFill>
              <a:srgbClr val="75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A3132"/>
                </a:solidFill>
              </a:endParaRPr>
            </a:p>
          </p:txBody>
        </p:sp>
      </p:grpSp>
      <p:pic>
        <p:nvPicPr>
          <p:cNvPr id="29" name="Picture 3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908" y="6457828"/>
            <a:ext cx="399600" cy="399600"/>
          </a:xfrm>
          <a:prstGeom prst="rect">
            <a:avLst/>
          </a:prstGeom>
        </p:spPr>
      </p:pic>
      <p:sp>
        <p:nvSpPr>
          <p:cNvPr id="30" name="文本框 29"/>
          <p:cNvSpPr txBox="1"/>
          <p:nvPr/>
        </p:nvSpPr>
        <p:spPr>
          <a:xfrm>
            <a:off x="8207828" y="6488668"/>
            <a:ext cx="312906" cy="369332"/>
          </a:xfrm>
          <a:prstGeom prst="rect">
            <a:avLst/>
          </a:prstGeom>
          <a:noFill/>
        </p:spPr>
        <p:txBody>
          <a:bodyPr wrap="none" rtlCol="0">
            <a:spAutoFit/>
          </a:bodyPr>
          <a:lstStyle/>
          <a:p>
            <a:r>
              <a:rPr kumimoji="1" lang="en-US" altLang="zh-CN" dirty="0">
                <a:solidFill>
                  <a:schemeClr val="bg1"/>
                </a:solidFill>
              </a:rPr>
              <a:t>4</a:t>
            </a:r>
            <a:endParaRPr kumimoji="1" lang="zh-CN" altLang="en-US" dirty="0">
              <a:solidFill>
                <a:schemeClr val="bg1"/>
              </a:solidFill>
            </a:endParaRPr>
          </a:p>
        </p:txBody>
      </p:sp>
      <p:grpSp>
        <p:nvGrpSpPr>
          <p:cNvPr id="31" name="组 30"/>
          <p:cNvGrpSpPr/>
          <p:nvPr/>
        </p:nvGrpSpPr>
        <p:grpSpPr>
          <a:xfrm>
            <a:off x="6086444" y="6456218"/>
            <a:ext cx="3060000" cy="401783"/>
            <a:chOff x="2569448" y="6781565"/>
            <a:chExt cx="2434889" cy="401783"/>
          </a:xfrm>
        </p:grpSpPr>
        <p:sp>
          <p:nvSpPr>
            <p:cNvPr id="32" name="Pentagon 37"/>
            <p:cNvSpPr/>
            <p:nvPr/>
          </p:nvSpPr>
          <p:spPr>
            <a:xfrm>
              <a:off x="2863032" y="6781566"/>
              <a:ext cx="2141305" cy="401782"/>
            </a:xfrm>
            <a:prstGeom prst="homePlate">
              <a:avLst/>
            </a:prstGeom>
            <a:solidFill>
              <a:srgbClr val="75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A3132"/>
                </a:solidFill>
              </a:endParaRPr>
            </a:p>
          </p:txBody>
        </p:sp>
        <p:sp>
          <p:nvSpPr>
            <p:cNvPr id="33" name="Chevron 38"/>
            <p:cNvSpPr/>
            <p:nvPr/>
          </p:nvSpPr>
          <p:spPr>
            <a:xfrm>
              <a:off x="2569448" y="6781565"/>
              <a:ext cx="853463" cy="401783"/>
            </a:xfrm>
            <a:prstGeom prst="chevron">
              <a:avLst/>
            </a:prstGeom>
            <a:solidFill>
              <a:srgbClr val="75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A3132"/>
                </a:solidFill>
              </a:endParaRPr>
            </a:p>
          </p:txBody>
        </p:sp>
      </p:grpSp>
      <p:sp>
        <p:nvSpPr>
          <p:cNvPr id="34" name="文本框 33"/>
          <p:cNvSpPr txBox="1"/>
          <p:nvPr/>
        </p:nvSpPr>
        <p:spPr>
          <a:xfrm>
            <a:off x="3761211" y="6481899"/>
            <a:ext cx="1619354" cy="369332"/>
          </a:xfrm>
          <a:prstGeom prst="rect">
            <a:avLst/>
          </a:prstGeom>
          <a:noFill/>
        </p:spPr>
        <p:txBody>
          <a:bodyPr wrap="none" rtlCol="0">
            <a:spAutoFit/>
          </a:bodyPr>
          <a:lstStyle/>
          <a:p>
            <a:r>
              <a:rPr kumimoji="1" lang="en-US" altLang="zh-CN" dirty="0">
                <a:solidFill>
                  <a:schemeClr val="bg1"/>
                </a:solidFill>
              </a:rPr>
              <a:t>Issue to solve</a:t>
            </a:r>
            <a:endParaRPr kumimoji="1" lang="zh-CN" altLang="en-US" dirty="0">
              <a:solidFill>
                <a:schemeClr val="bg1"/>
              </a:solidFill>
            </a:endParaRPr>
          </a:p>
        </p:txBody>
      </p:sp>
      <p:sp>
        <p:nvSpPr>
          <p:cNvPr id="35" name="文本框 34"/>
          <p:cNvSpPr txBox="1"/>
          <p:nvPr/>
        </p:nvSpPr>
        <p:spPr>
          <a:xfrm>
            <a:off x="6902146" y="6472443"/>
            <a:ext cx="1428596" cy="369332"/>
          </a:xfrm>
          <a:prstGeom prst="rect">
            <a:avLst/>
          </a:prstGeom>
          <a:noFill/>
        </p:spPr>
        <p:txBody>
          <a:bodyPr wrap="none" rtlCol="0">
            <a:spAutoFit/>
          </a:bodyPr>
          <a:lstStyle/>
          <a:p>
            <a:r>
              <a:rPr kumimoji="1" lang="en-US" altLang="zh-CN" dirty="0">
                <a:solidFill>
                  <a:schemeClr val="bg1"/>
                </a:solidFill>
              </a:rPr>
              <a:t>Conclusion</a:t>
            </a:r>
            <a:endParaRPr kumimoji="1" lang="zh-CN" altLang="en-US" dirty="0">
              <a:solidFill>
                <a:schemeClr val="bg1"/>
              </a:solidFill>
            </a:endParaRPr>
          </a:p>
        </p:txBody>
      </p:sp>
      <p:grpSp>
        <p:nvGrpSpPr>
          <p:cNvPr id="36" name="组 35"/>
          <p:cNvGrpSpPr/>
          <p:nvPr/>
        </p:nvGrpSpPr>
        <p:grpSpPr>
          <a:xfrm>
            <a:off x="3040888" y="6456218"/>
            <a:ext cx="3060000" cy="401783"/>
            <a:chOff x="2569448" y="6781565"/>
            <a:chExt cx="2434889" cy="401783"/>
          </a:xfrm>
        </p:grpSpPr>
        <p:sp>
          <p:nvSpPr>
            <p:cNvPr id="37" name="Pentagon 37"/>
            <p:cNvSpPr/>
            <p:nvPr/>
          </p:nvSpPr>
          <p:spPr>
            <a:xfrm>
              <a:off x="2863032" y="6781566"/>
              <a:ext cx="2141305" cy="401782"/>
            </a:xfrm>
            <a:prstGeom prst="homePlate">
              <a:avLst/>
            </a:prstGeom>
            <a:solidFill>
              <a:srgbClr val="75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A3132"/>
                </a:solidFill>
              </a:endParaRPr>
            </a:p>
          </p:txBody>
        </p:sp>
        <p:sp>
          <p:nvSpPr>
            <p:cNvPr id="38" name="Chevron 38"/>
            <p:cNvSpPr/>
            <p:nvPr/>
          </p:nvSpPr>
          <p:spPr>
            <a:xfrm>
              <a:off x="2569448" y="6781565"/>
              <a:ext cx="853463" cy="401783"/>
            </a:xfrm>
            <a:prstGeom prst="chevron">
              <a:avLst/>
            </a:prstGeom>
            <a:solidFill>
              <a:srgbClr val="75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A3132"/>
                </a:solidFill>
              </a:endParaRPr>
            </a:p>
          </p:txBody>
        </p:sp>
      </p:grpSp>
      <p:sp>
        <p:nvSpPr>
          <p:cNvPr id="39" name="文本框 38"/>
          <p:cNvSpPr txBox="1"/>
          <p:nvPr/>
        </p:nvSpPr>
        <p:spPr>
          <a:xfrm>
            <a:off x="8207828" y="6488668"/>
            <a:ext cx="312906" cy="369332"/>
          </a:xfrm>
          <a:prstGeom prst="rect">
            <a:avLst/>
          </a:prstGeom>
          <a:noFill/>
        </p:spPr>
        <p:txBody>
          <a:bodyPr wrap="none" rtlCol="0">
            <a:spAutoFit/>
          </a:bodyPr>
          <a:lstStyle/>
          <a:p>
            <a:r>
              <a:rPr kumimoji="1" lang="en-US" altLang="zh-CN" dirty="0">
                <a:solidFill>
                  <a:schemeClr val="bg1"/>
                </a:solidFill>
              </a:rPr>
              <a:t>4</a:t>
            </a:r>
            <a:endParaRPr kumimoji="1" lang="zh-CN" altLang="en-US" dirty="0">
              <a:solidFill>
                <a:schemeClr val="bg1"/>
              </a:solidFill>
            </a:endParaRPr>
          </a:p>
        </p:txBody>
      </p:sp>
      <p:grpSp>
        <p:nvGrpSpPr>
          <p:cNvPr id="40" name="组 39"/>
          <p:cNvGrpSpPr/>
          <p:nvPr/>
        </p:nvGrpSpPr>
        <p:grpSpPr>
          <a:xfrm>
            <a:off x="6086444" y="6456218"/>
            <a:ext cx="3060000" cy="401783"/>
            <a:chOff x="2569448" y="6781565"/>
            <a:chExt cx="2434889" cy="401783"/>
          </a:xfrm>
        </p:grpSpPr>
        <p:sp>
          <p:nvSpPr>
            <p:cNvPr id="41" name="Pentagon 37"/>
            <p:cNvSpPr/>
            <p:nvPr/>
          </p:nvSpPr>
          <p:spPr>
            <a:xfrm>
              <a:off x="2863032" y="6781566"/>
              <a:ext cx="2141305" cy="401782"/>
            </a:xfrm>
            <a:prstGeom prst="homePlate">
              <a:avLst/>
            </a:prstGeom>
            <a:solidFill>
              <a:srgbClr val="4755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A3132"/>
                </a:solidFill>
              </a:endParaRPr>
            </a:p>
          </p:txBody>
        </p:sp>
        <p:sp>
          <p:nvSpPr>
            <p:cNvPr id="42" name="Chevron 38"/>
            <p:cNvSpPr/>
            <p:nvPr/>
          </p:nvSpPr>
          <p:spPr>
            <a:xfrm>
              <a:off x="2569448" y="6781565"/>
              <a:ext cx="853463" cy="401783"/>
            </a:xfrm>
            <a:prstGeom prst="chevron">
              <a:avLst/>
            </a:prstGeom>
            <a:solidFill>
              <a:srgbClr val="4755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A3132"/>
                </a:solidFill>
              </a:endParaRPr>
            </a:p>
          </p:txBody>
        </p:sp>
      </p:grpSp>
      <p:grpSp>
        <p:nvGrpSpPr>
          <p:cNvPr id="43" name="组 42"/>
          <p:cNvGrpSpPr/>
          <p:nvPr/>
        </p:nvGrpSpPr>
        <p:grpSpPr>
          <a:xfrm>
            <a:off x="9132000" y="6456218"/>
            <a:ext cx="3060000" cy="401783"/>
            <a:chOff x="2569448" y="6781565"/>
            <a:chExt cx="2434889" cy="401783"/>
          </a:xfrm>
        </p:grpSpPr>
        <p:sp>
          <p:nvSpPr>
            <p:cNvPr id="44" name="Pentagon 37"/>
            <p:cNvSpPr/>
            <p:nvPr/>
          </p:nvSpPr>
          <p:spPr>
            <a:xfrm>
              <a:off x="2863032" y="6781566"/>
              <a:ext cx="2141305" cy="401782"/>
            </a:xfrm>
            <a:prstGeom prst="homePlate">
              <a:avLst/>
            </a:prstGeom>
            <a:solidFill>
              <a:srgbClr val="75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A3132"/>
                </a:solidFill>
              </a:endParaRPr>
            </a:p>
          </p:txBody>
        </p:sp>
        <p:sp>
          <p:nvSpPr>
            <p:cNvPr id="45" name="Chevron 38"/>
            <p:cNvSpPr/>
            <p:nvPr/>
          </p:nvSpPr>
          <p:spPr>
            <a:xfrm>
              <a:off x="2569448" y="6781565"/>
              <a:ext cx="853463" cy="401783"/>
            </a:xfrm>
            <a:prstGeom prst="chevron">
              <a:avLst/>
            </a:prstGeom>
            <a:solidFill>
              <a:srgbClr val="75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A3132"/>
                </a:solidFill>
              </a:endParaRPr>
            </a:p>
          </p:txBody>
        </p:sp>
      </p:grpSp>
      <p:sp>
        <p:nvSpPr>
          <p:cNvPr id="46" name="文本框 45"/>
          <p:cNvSpPr txBox="1"/>
          <p:nvPr/>
        </p:nvSpPr>
        <p:spPr>
          <a:xfrm>
            <a:off x="3342530" y="6488668"/>
            <a:ext cx="1000595" cy="369332"/>
          </a:xfrm>
          <a:prstGeom prst="rect">
            <a:avLst/>
          </a:prstGeom>
          <a:noFill/>
        </p:spPr>
        <p:txBody>
          <a:bodyPr wrap="none" rtlCol="0">
            <a:spAutoFit/>
          </a:bodyPr>
          <a:lstStyle/>
          <a:p>
            <a:r>
              <a:rPr kumimoji="1" lang="en-US" altLang="zh-CN" dirty="0">
                <a:solidFill>
                  <a:schemeClr val="bg1"/>
                </a:solidFill>
              </a:rPr>
              <a:t>Causes</a:t>
            </a:r>
            <a:endParaRPr kumimoji="1" lang="zh-CN" altLang="en-US" dirty="0">
              <a:solidFill>
                <a:schemeClr val="bg1"/>
              </a:solidFill>
            </a:endParaRPr>
          </a:p>
        </p:txBody>
      </p:sp>
      <p:sp>
        <p:nvSpPr>
          <p:cNvPr id="47" name="文本框 46"/>
          <p:cNvSpPr txBox="1"/>
          <p:nvPr/>
        </p:nvSpPr>
        <p:spPr>
          <a:xfrm>
            <a:off x="9367198" y="6472443"/>
            <a:ext cx="1734770" cy="369332"/>
          </a:xfrm>
          <a:prstGeom prst="rect">
            <a:avLst/>
          </a:prstGeom>
          <a:noFill/>
        </p:spPr>
        <p:txBody>
          <a:bodyPr wrap="none" rtlCol="0">
            <a:spAutoFit/>
          </a:bodyPr>
          <a:lstStyle/>
          <a:p>
            <a:r>
              <a:rPr kumimoji="1" lang="en-US" altLang="zh-CN" dirty="0">
                <a:solidFill>
                  <a:schemeClr val="bg1"/>
                </a:solidFill>
              </a:rPr>
              <a:t>Issues to Solve</a:t>
            </a:r>
            <a:endParaRPr kumimoji="1" lang="zh-CN" altLang="en-US" dirty="0">
              <a:solidFill>
                <a:schemeClr val="bg1"/>
              </a:solidFill>
            </a:endParaRPr>
          </a:p>
        </p:txBody>
      </p:sp>
      <p:sp>
        <p:nvSpPr>
          <p:cNvPr id="48" name="Pentagon 1"/>
          <p:cNvSpPr/>
          <p:nvPr/>
        </p:nvSpPr>
        <p:spPr>
          <a:xfrm>
            <a:off x="-4668" y="6457830"/>
            <a:ext cx="3060000" cy="400171"/>
          </a:xfrm>
          <a:prstGeom prst="homePlate">
            <a:avLst/>
          </a:prstGeom>
          <a:solidFill>
            <a:srgbClr val="75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bg1"/>
                </a:solidFill>
              </a:rPr>
              <a:t>  Introduction</a:t>
            </a:r>
          </a:p>
        </p:txBody>
      </p:sp>
      <p:pic>
        <p:nvPicPr>
          <p:cNvPr id="49" name="Picture 3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34646" y="6451631"/>
            <a:ext cx="399600" cy="399600"/>
          </a:xfrm>
          <a:prstGeom prst="rect">
            <a:avLst/>
          </a:prstGeom>
        </p:spPr>
      </p:pic>
      <p:sp>
        <p:nvSpPr>
          <p:cNvPr id="50" name="文本框 49"/>
          <p:cNvSpPr txBox="1"/>
          <p:nvPr/>
        </p:nvSpPr>
        <p:spPr>
          <a:xfrm>
            <a:off x="6478683" y="6488667"/>
            <a:ext cx="2092239" cy="369332"/>
          </a:xfrm>
          <a:prstGeom prst="rect">
            <a:avLst/>
          </a:prstGeom>
          <a:noFill/>
        </p:spPr>
        <p:txBody>
          <a:bodyPr wrap="none" rtlCol="0">
            <a:spAutoFit/>
          </a:bodyPr>
          <a:lstStyle/>
          <a:p>
            <a:r>
              <a:rPr lang="en-US" altLang="zh-CN">
                <a:solidFill>
                  <a:schemeClr val="bg1"/>
                </a:solidFill>
              </a:rPr>
              <a:t> Empirical Studies</a:t>
            </a:r>
            <a:endParaRPr kumimoji="1" lang="zh-CN" altLang="en-US" dirty="0"/>
          </a:p>
        </p:txBody>
      </p:sp>
      <p:grpSp>
        <p:nvGrpSpPr>
          <p:cNvPr id="56" name="组 2">
            <a:extLst>
              <a:ext uri="{FF2B5EF4-FFF2-40B4-BE49-F238E27FC236}">
                <a16:creationId xmlns:a16="http://schemas.microsoft.com/office/drawing/2014/main" id="{7710086E-29A3-3C47-BA91-683428E3DA4F}"/>
              </a:ext>
            </a:extLst>
          </p:cNvPr>
          <p:cNvGrpSpPr/>
          <p:nvPr/>
        </p:nvGrpSpPr>
        <p:grpSpPr>
          <a:xfrm>
            <a:off x="3040888" y="6456218"/>
            <a:ext cx="3060000" cy="401783"/>
            <a:chOff x="2569448" y="6781565"/>
            <a:chExt cx="2434889" cy="401783"/>
          </a:xfrm>
        </p:grpSpPr>
        <p:sp>
          <p:nvSpPr>
            <p:cNvPr id="57" name="Pentagon 37">
              <a:extLst>
                <a:ext uri="{FF2B5EF4-FFF2-40B4-BE49-F238E27FC236}">
                  <a16:creationId xmlns:a16="http://schemas.microsoft.com/office/drawing/2014/main" id="{ECC44C41-16BC-7B4F-B10C-C9DAA1F3BDE2}"/>
                </a:ext>
              </a:extLst>
            </p:cNvPr>
            <p:cNvSpPr/>
            <p:nvPr/>
          </p:nvSpPr>
          <p:spPr>
            <a:xfrm>
              <a:off x="2863032" y="6781566"/>
              <a:ext cx="2141305" cy="401782"/>
            </a:xfrm>
            <a:prstGeom prst="homePlate">
              <a:avLst/>
            </a:prstGeom>
            <a:solidFill>
              <a:srgbClr val="75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A3132"/>
                </a:solidFill>
              </a:endParaRPr>
            </a:p>
          </p:txBody>
        </p:sp>
        <p:sp>
          <p:nvSpPr>
            <p:cNvPr id="58" name="Chevron 38">
              <a:extLst>
                <a:ext uri="{FF2B5EF4-FFF2-40B4-BE49-F238E27FC236}">
                  <a16:creationId xmlns:a16="http://schemas.microsoft.com/office/drawing/2014/main" id="{346212FB-26FB-B741-8FD6-32062CE21D22}"/>
                </a:ext>
              </a:extLst>
            </p:cNvPr>
            <p:cNvSpPr/>
            <p:nvPr/>
          </p:nvSpPr>
          <p:spPr>
            <a:xfrm>
              <a:off x="2569448" y="6781565"/>
              <a:ext cx="853463" cy="401783"/>
            </a:xfrm>
            <a:prstGeom prst="chevron">
              <a:avLst/>
            </a:prstGeom>
            <a:solidFill>
              <a:srgbClr val="75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A3132"/>
                </a:solidFill>
              </a:endParaRPr>
            </a:p>
          </p:txBody>
        </p:sp>
      </p:grpSp>
      <p:grpSp>
        <p:nvGrpSpPr>
          <p:cNvPr id="59" name="组 7">
            <a:extLst>
              <a:ext uri="{FF2B5EF4-FFF2-40B4-BE49-F238E27FC236}">
                <a16:creationId xmlns:a16="http://schemas.microsoft.com/office/drawing/2014/main" id="{6346776B-40D1-0D48-9138-8669E0E9E0F6}"/>
              </a:ext>
            </a:extLst>
          </p:cNvPr>
          <p:cNvGrpSpPr/>
          <p:nvPr/>
        </p:nvGrpSpPr>
        <p:grpSpPr>
          <a:xfrm>
            <a:off x="6086444" y="6456218"/>
            <a:ext cx="3060000" cy="401783"/>
            <a:chOff x="2569448" y="6781565"/>
            <a:chExt cx="2434889" cy="401783"/>
          </a:xfrm>
        </p:grpSpPr>
        <p:sp>
          <p:nvSpPr>
            <p:cNvPr id="60" name="Pentagon 37">
              <a:extLst>
                <a:ext uri="{FF2B5EF4-FFF2-40B4-BE49-F238E27FC236}">
                  <a16:creationId xmlns:a16="http://schemas.microsoft.com/office/drawing/2014/main" id="{C5EC5963-D514-A544-9AC1-471E588A9B1E}"/>
                </a:ext>
              </a:extLst>
            </p:cNvPr>
            <p:cNvSpPr/>
            <p:nvPr/>
          </p:nvSpPr>
          <p:spPr>
            <a:xfrm>
              <a:off x="2863032" y="6781566"/>
              <a:ext cx="2141305" cy="401782"/>
            </a:xfrm>
            <a:prstGeom prst="homePlate">
              <a:avLst/>
            </a:prstGeom>
            <a:solidFill>
              <a:srgbClr val="75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A3132"/>
                </a:solidFill>
              </a:endParaRPr>
            </a:p>
          </p:txBody>
        </p:sp>
        <p:sp>
          <p:nvSpPr>
            <p:cNvPr id="61" name="Chevron 38">
              <a:extLst>
                <a:ext uri="{FF2B5EF4-FFF2-40B4-BE49-F238E27FC236}">
                  <a16:creationId xmlns:a16="http://schemas.microsoft.com/office/drawing/2014/main" id="{91223CBD-46B0-B944-B191-58C202CB4E81}"/>
                </a:ext>
              </a:extLst>
            </p:cNvPr>
            <p:cNvSpPr/>
            <p:nvPr/>
          </p:nvSpPr>
          <p:spPr>
            <a:xfrm>
              <a:off x="2569448" y="6781565"/>
              <a:ext cx="853463" cy="401783"/>
            </a:xfrm>
            <a:prstGeom prst="chevron">
              <a:avLst/>
            </a:prstGeom>
            <a:solidFill>
              <a:srgbClr val="75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A3132"/>
                </a:solidFill>
              </a:endParaRPr>
            </a:p>
          </p:txBody>
        </p:sp>
      </p:grpSp>
      <p:grpSp>
        <p:nvGrpSpPr>
          <p:cNvPr id="62" name="组 2">
            <a:extLst>
              <a:ext uri="{FF2B5EF4-FFF2-40B4-BE49-F238E27FC236}">
                <a16:creationId xmlns:a16="http://schemas.microsoft.com/office/drawing/2014/main" id="{C838BDB3-BDEA-BC4E-9654-2C2B37F3E27B}"/>
              </a:ext>
            </a:extLst>
          </p:cNvPr>
          <p:cNvGrpSpPr/>
          <p:nvPr/>
        </p:nvGrpSpPr>
        <p:grpSpPr>
          <a:xfrm>
            <a:off x="-19112" y="6456219"/>
            <a:ext cx="3060000" cy="401783"/>
            <a:chOff x="2569448" y="6781565"/>
            <a:chExt cx="2434889" cy="401783"/>
          </a:xfrm>
        </p:grpSpPr>
        <p:sp>
          <p:nvSpPr>
            <p:cNvPr id="63" name="Pentagon 62">
              <a:extLst>
                <a:ext uri="{FF2B5EF4-FFF2-40B4-BE49-F238E27FC236}">
                  <a16:creationId xmlns:a16="http://schemas.microsoft.com/office/drawing/2014/main" id="{7745A873-C6AA-A147-AED7-CF35C41ECF88}"/>
                </a:ext>
              </a:extLst>
            </p:cNvPr>
            <p:cNvSpPr/>
            <p:nvPr/>
          </p:nvSpPr>
          <p:spPr>
            <a:xfrm>
              <a:off x="2863032" y="6781566"/>
              <a:ext cx="2141305" cy="401782"/>
            </a:xfrm>
            <a:prstGeom prst="homePlate">
              <a:avLst/>
            </a:prstGeom>
            <a:solidFill>
              <a:srgbClr val="75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A3132"/>
                </a:solidFill>
              </a:endParaRPr>
            </a:p>
          </p:txBody>
        </p:sp>
        <p:sp>
          <p:nvSpPr>
            <p:cNvPr id="64" name="Chevron 63">
              <a:extLst>
                <a:ext uri="{FF2B5EF4-FFF2-40B4-BE49-F238E27FC236}">
                  <a16:creationId xmlns:a16="http://schemas.microsoft.com/office/drawing/2014/main" id="{96CBF970-50C4-7D40-A2ED-0EE357E4D529}"/>
                </a:ext>
              </a:extLst>
            </p:cNvPr>
            <p:cNvSpPr/>
            <p:nvPr/>
          </p:nvSpPr>
          <p:spPr>
            <a:xfrm>
              <a:off x="2569448" y="6781565"/>
              <a:ext cx="853463" cy="401783"/>
            </a:xfrm>
            <a:prstGeom prst="chevron">
              <a:avLst/>
            </a:prstGeom>
            <a:solidFill>
              <a:srgbClr val="75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A3132"/>
                </a:solidFill>
              </a:endParaRPr>
            </a:p>
          </p:txBody>
        </p:sp>
      </p:grpSp>
      <p:sp>
        <p:nvSpPr>
          <p:cNvPr id="65" name="Pentagon 1">
            <a:extLst>
              <a:ext uri="{FF2B5EF4-FFF2-40B4-BE49-F238E27FC236}">
                <a16:creationId xmlns:a16="http://schemas.microsoft.com/office/drawing/2014/main" id="{B39A7BF8-617F-414E-885E-DE4A4842B74A}"/>
              </a:ext>
            </a:extLst>
          </p:cNvPr>
          <p:cNvSpPr/>
          <p:nvPr/>
        </p:nvSpPr>
        <p:spPr>
          <a:xfrm>
            <a:off x="9156265" y="6456218"/>
            <a:ext cx="3060000" cy="400171"/>
          </a:xfrm>
          <a:prstGeom prst="homePlate">
            <a:avLst/>
          </a:prstGeom>
          <a:solidFill>
            <a:srgbClr val="4755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bg1"/>
                </a:solidFill>
              </a:rPr>
              <a:t>      Empirical Studies</a:t>
            </a:r>
          </a:p>
        </p:txBody>
      </p:sp>
      <p:pic>
        <p:nvPicPr>
          <p:cNvPr id="66" name="Picture 39">
            <a:extLst>
              <a:ext uri="{FF2B5EF4-FFF2-40B4-BE49-F238E27FC236}">
                <a16:creationId xmlns:a16="http://schemas.microsoft.com/office/drawing/2014/main" id="{976CC981-1B11-9E41-9761-28523D0BCBE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156265" y="6456218"/>
            <a:ext cx="399600" cy="399600"/>
          </a:xfrm>
          <a:prstGeom prst="rect">
            <a:avLst/>
          </a:prstGeom>
          <a:pattFill prst="pct5">
            <a:fgClr>
              <a:srgbClr val="475574"/>
            </a:fgClr>
            <a:bgClr>
              <a:schemeClr val="bg1"/>
            </a:bgClr>
          </a:pattFill>
        </p:spPr>
      </p:pic>
      <p:sp>
        <p:nvSpPr>
          <p:cNvPr id="67" name="Pentagon 1">
            <a:extLst>
              <a:ext uri="{FF2B5EF4-FFF2-40B4-BE49-F238E27FC236}">
                <a16:creationId xmlns:a16="http://schemas.microsoft.com/office/drawing/2014/main" id="{FDA086B4-BC96-7449-914C-2E2DE906E2B1}"/>
              </a:ext>
            </a:extLst>
          </p:cNvPr>
          <p:cNvSpPr/>
          <p:nvPr/>
        </p:nvSpPr>
        <p:spPr>
          <a:xfrm>
            <a:off x="-4668" y="6441604"/>
            <a:ext cx="3060000" cy="400171"/>
          </a:xfrm>
          <a:prstGeom prst="homePlate">
            <a:avLst/>
          </a:prstGeom>
          <a:solidFill>
            <a:srgbClr val="75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bg1"/>
                </a:solidFill>
              </a:rPr>
              <a:t>   Introduction</a:t>
            </a:r>
          </a:p>
        </p:txBody>
      </p:sp>
      <p:grpSp>
        <p:nvGrpSpPr>
          <p:cNvPr id="68" name="组 33">
            <a:extLst>
              <a:ext uri="{FF2B5EF4-FFF2-40B4-BE49-F238E27FC236}">
                <a16:creationId xmlns:a16="http://schemas.microsoft.com/office/drawing/2014/main" id="{AFA65D41-3F2E-D24F-B390-6852464E7158}"/>
              </a:ext>
            </a:extLst>
          </p:cNvPr>
          <p:cNvGrpSpPr/>
          <p:nvPr/>
        </p:nvGrpSpPr>
        <p:grpSpPr>
          <a:xfrm>
            <a:off x="3040888" y="6456218"/>
            <a:ext cx="3060000" cy="401783"/>
            <a:chOff x="2569448" y="6781565"/>
            <a:chExt cx="2434889" cy="401783"/>
          </a:xfrm>
        </p:grpSpPr>
        <p:sp>
          <p:nvSpPr>
            <p:cNvPr id="69" name="Pentagon 37">
              <a:extLst>
                <a:ext uri="{FF2B5EF4-FFF2-40B4-BE49-F238E27FC236}">
                  <a16:creationId xmlns:a16="http://schemas.microsoft.com/office/drawing/2014/main" id="{E95E60D1-B492-D14A-A648-74ADEDE4A8F8}"/>
                </a:ext>
              </a:extLst>
            </p:cNvPr>
            <p:cNvSpPr/>
            <p:nvPr/>
          </p:nvSpPr>
          <p:spPr>
            <a:xfrm>
              <a:off x="2863032" y="6781566"/>
              <a:ext cx="2141305" cy="401782"/>
            </a:xfrm>
            <a:prstGeom prst="homePlate">
              <a:avLst/>
            </a:prstGeom>
            <a:solidFill>
              <a:srgbClr val="75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A3132"/>
                </a:solidFill>
              </a:endParaRPr>
            </a:p>
          </p:txBody>
        </p:sp>
        <p:sp>
          <p:nvSpPr>
            <p:cNvPr id="70" name="Chevron 38">
              <a:extLst>
                <a:ext uri="{FF2B5EF4-FFF2-40B4-BE49-F238E27FC236}">
                  <a16:creationId xmlns:a16="http://schemas.microsoft.com/office/drawing/2014/main" id="{921C762D-316B-2843-BA70-3CDF6FBD3091}"/>
                </a:ext>
              </a:extLst>
            </p:cNvPr>
            <p:cNvSpPr/>
            <p:nvPr/>
          </p:nvSpPr>
          <p:spPr>
            <a:xfrm>
              <a:off x="2569448" y="6781565"/>
              <a:ext cx="853463" cy="401783"/>
            </a:xfrm>
            <a:prstGeom prst="chevron">
              <a:avLst/>
            </a:prstGeom>
            <a:solidFill>
              <a:srgbClr val="75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A3132"/>
                </a:solidFill>
              </a:endParaRPr>
            </a:p>
          </p:txBody>
        </p:sp>
      </p:grpSp>
      <p:sp>
        <p:nvSpPr>
          <p:cNvPr id="71" name="文本框 41">
            <a:extLst>
              <a:ext uri="{FF2B5EF4-FFF2-40B4-BE49-F238E27FC236}">
                <a16:creationId xmlns:a16="http://schemas.microsoft.com/office/drawing/2014/main" id="{4ADB769C-E92B-F943-A038-FC32BFA5DF63}"/>
              </a:ext>
            </a:extLst>
          </p:cNvPr>
          <p:cNvSpPr txBox="1"/>
          <p:nvPr/>
        </p:nvSpPr>
        <p:spPr>
          <a:xfrm>
            <a:off x="8207828" y="6488668"/>
            <a:ext cx="312906" cy="369332"/>
          </a:xfrm>
          <a:prstGeom prst="rect">
            <a:avLst/>
          </a:prstGeom>
          <a:noFill/>
        </p:spPr>
        <p:txBody>
          <a:bodyPr wrap="none" rtlCol="0">
            <a:spAutoFit/>
          </a:bodyPr>
          <a:lstStyle/>
          <a:p>
            <a:r>
              <a:rPr kumimoji="1" lang="en-US" altLang="zh-CN" dirty="0">
                <a:solidFill>
                  <a:schemeClr val="bg1"/>
                </a:solidFill>
              </a:rPr>
              <a:t>4</a:t>
            </a:r>
            <a:endParaRPr kumimoji="1" lang="zh-CN" altLang="en-US" dirty="0">
              <a:solidFill>
                <a:schemeClr val="bg1"/>
              </a:solidFill>
            </a:endParaRPr>
          </a:p>
        </p:txBody>
      </p:sp>
      <p:grpSp>
        <p:nvGrpSpPr>
          <p:cNvPr id="72" name="组 42">
            <a:extLst>
              <a:ext uri="{FF2B5EF4-FFF2-40B4-BE49-F238E27FC236}">
                <a16:creationId xmlns:a16="http://schemas.microsoft.com/office/drawing/2014/main" id="{15BB306A-137B-AC47-BE82-696FB1E8F05E}"/>
              </a:ext>
            </a:extLst>
          </p:cNvPr>
          <p:cNvGrpSpPr/>
          <p:nvPr/>
        </p:nvGrpSpPr>
        <p:grpSpPr>
          <a:xfrm>
            <a:off x="6086444" y="6456218"/>
            <a:ext cx="3060000" cy="401783"/>
            <a:chOff x="2569448" y="6781565"/>
            <a:chExt cx="2434889" cy="401783"/>
          </a:xfrm>
        </p:grpSpPr>
        <p:sp>
          <p:nvSpPr>
            <p:cNvPr id="73" name="Pentagon 37">
              <a:extLst>
                <a:ext uri="{FF2B5EF4-FFF2-40B4-BE49-F238E27FC236}">
                  <a16:creationId xmlns:a16="http://schemas.microsoft.com/office/drawing/2014/main" id="{7F1E32E4-A82D-7446-923B-2B227A784C4A}"/>
                </a:ext>
              </a:extLst>
            </p:cNvPr>
            <p:cNvSpPr/>
            <p:nvPr/>
          </p:nvSpPr>
          <p:spPr>
            <a:xfrm>
              <a:off x="2863032" y="6781566"/>
              <a:ext cx="2141305" cy="401782"/>
            </a:xfrm>
            <a:prstGeom prst="homePlate">
              <a:avLst/>
            </a:prstGeom>
            <a:solidFill>
              <a:srgbClr val="4755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A3132"/>
                </a:solidFill>
              </a:endParaRPr>
            </a:p>
          </p:txBody>
        </p:sp>
        <p:sp>
          <p:nvSpPr>
            <p:cNvPr id="74" name="Chevron 38">
              <a:extLst>
                <a:ext uri="{FF2B5EF4-FFF2-40B4-BE49-F238E27FC236}">
                  <a16:creationId xmlns:a16="http://schemas.microsoft.com/office/drawing/2014/main" id="{69D628B8-82FC-9A47-B5B8-B82AF296AAC1}"/>
                </a:ext>
              </a:extLst>
            </p:cNvPr>
            <p:cNvSpPr/>
            <p:nvPr/>
          </p:nvSpPr>
          <p:spPr>
            <a:xfrm>
              <a:off x="2569448" y="6781565"/>
              <a:ext cx="853463" cy="401783"/>
            </a:xfrm>
            <a:prstGeom prst="chevron">
              <a:avLst/>
            </a:prstGeom>
            <a:solidFill>
              <a:srgbClr val="4755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A3132"/>
                </a:solidFill>
              </a:endParaRPr>
            </a:p>
          </p:txBody>
        </p:sp>
      </p:grpSp>
      <p:grpSp>
        <p:nvGrpSpPr>
          <p:cNvPr id="75" name="组 45">
            <a:extLst>
              <a:ext uri="{FF2B5EF4-FFF2-40B4-BE49-F238E27FC236}">
                <a16:creationId xmlns:a16="http://schemas.microsoft.com/office/drawing/2014/main" id="{2D5D3FB5-641D-854A-A262-97E8BB86651E}"/>
              </a:ext>
            </a:extLst>
          </p:cNvPr>
          <p:cNvGrpSpPr/>
          <p:nvPr/>
        </p:nvGrpSpPr>
        <p:grpSpPr>
          <a:xfrm>
            <a:off x="9132000" y="6456218"/>
            <a:ext cx="3060000" cy="401783"/>
            <a:chOff x="2569448" y="6781565"/>
            <a:chExt cx="2434889" cy="401783"/>
          </a:xfrm>
        </p:grpSpPr>
        <p:sp>
          <p:nvSpPr>
            <p:cNvPr id="76" name="Pentagon 37">
              <a:extLst>
                <a:ext uri="{FF2B5EF4-FFF2-40B4-BE49-F238E27FC236}">
                  <a16:creationId xmlns:a16="http://schemas.microsoft.com/office/drawing/2014/main" id="{FF7DFD47-EB4F-0242-81AC-EEE2C2A20007}"/>
                </a:ext>
              </a:extLst>
            </p:cNvPr>
            <p:cNvSpPr/>
            <p:nvPr/>
          </p:nvSpPr>
          <p:spPr>
            <a:xfrm>
              <a:off x="2863032" y="6781566"/>
              <a:ext cx="2141305" cy="401782"/>
            </a:xfrm>
            <a:prstGeom prst="homePlate">
              <a:avLst/>
            </a:prstGeom>
            <a:solidFill>
              <a:srgbClr val="75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A3132"/>
                </a:solidFill>
              </a:endParaRPr>
            </a:p>
          </p:txBody>
        </p:sp>
        <p:sp>
          <p:nvSpPr>
            <p:cNvPr id="77" name="Chevron 38">
              <a:extLst>
                <a:ext uri="{FF2B5EF4-FFF2-40B4-BE49-F238E27FC236}">
                  <a16:creationId xmlns:a16="http://schemas.microsoft.com/office/drawing/2014/main" id="{F3239EE5-36AE-CD48-B8B3-E056446F62EA}"/>
                </a:ext>
              </a:extLst>
            </p:cNvPr>
            <p:cNvSpPr/>
            <p:nvPr/>
          </p:nvSpPr>
          <p:spPr>
            <a:xfrm>
              <a:off x="2569448" y="6781565"/>
              <a:ext cx="853463" cy="401783"/>
            </a:xfrm>
            <a:prstGeom prst="chevron">
              <a:avLst/>
            </a:prstGeom>
            <a:solidFill>
              <a:srgbClr val="75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A3132"/>
                </a:solidFill>
              </a:endParaRPr>
            </a:p>
          </p:txBody>
        </p:sp>
      </p:grpSp>
      <p:sp>
        <p:nvSpPr>
          <p:cNvPr id="78" name="文本框 48">
            <a:extLst>
              <a:ext uri="{FF2B5EF4-FFF2-40B4-BE49-F238E27FC236}">
                <a16:creationId xmlns:a16="http://schemas.microsoft.com/office/drawing/2014/main" id="{8072E718-5C68-5E42-8992-74778CA62156}"/>
              </a:ext>
            </a:extLst>
          </p:cNvPr>
          <p:cNvSpPr txBox="1"/>
          <p:nvPr/>
        </p:nvSpPr>
        <p:spPr>
          <a:xfrm>
            <a:off x="3307824" y="6472443"/>
            <a:ext cx="1417376" cy="369332"/>
          </a:xfrm>
          <a:prstGeom prst="rect">
            <a:avLst/>
          </a:prstGeom>
          <a:noFill/>
        </p:spPr>
        <p:txBody>
          <a:bodyPr wrap="none" rtlCol="0">
            <a:spAutoFit/>
          </a:bodyPr>
          <a:lstStyle/>
          <a:p>
            <a:r>
              <a:rPr kumimoji="1" lang="en-US" altLang="zh-CN" dirty="0">
                <a:solidFill>
                  <a:schemeClr val="bg1"/>
                </a:solidFill>
              </a:rPr>
              <a:t>App</a:t>
            </a:r>
            <a:r>
              <a:rPr kumimoji="1" lang="zh-CN" altLang="en-US" dirty="0">
                <a:solidFill>
                  <a:schemeClr val="bg1"/>
                </a:solidFill>
              </a:rPr>
              <a:t> </a:t>
            </a:r>
            <a:r>
              <a:rPr kumimoji="1" lang="en-US" altLang="zh-CN" dirty="0">
                <a:solidFill>
                  <a:schemeClr val="bg1"/>
                </a:solidFill>
              </a:rPr>
              <a:t>Demo</a:t>
            </a:r>
            <a:endParaRPr kumimoji="1" lang="zh-CN" altLang="en-US" dirty="0">
              <a:solidFill>
                <a:schemeClr val="bg1"/>
              </a:solidFill>
            </a:endParaRPr>
          </a:p>
        </p:txBody>
      </p:sp>
      <p:sp>
        <p:nvSpPr>
          <p:cNvPr id="79" name="文本框 49">
            <a:extLst>
              <a:ext uri="{FF2B5EF4-FFF2-40B4-BE49-F238E27FC236}">
                <a16:creationId xmlns:a16="http://schemas.microsoft.com/office/drawing/2014/main" id="{01285B9A-A5D3-1444-AF64-7D426DBC52A6}"/>
              </a:ext>
            </a:extLst>
          </p:cNvPr>
          <p:cNvSpPr txBox="1"/>
          <p:nvPr/>
        </p:nvSpPr>
        <p:spPr>
          <a:xfrm>
            <a:off x="6581069" y="6458973"/>
            <a:ext cx="2068195" cy="369332"/>
          </a:xfrm>
          <a:prstGeom prst="rect">
            <a:avLst/>
          </a:prstGeom>
          <a:noFill/>
        </p:spPr>
        <p:txBody>
          <a:bodyPr wrap="none" rtlCol="0">
            <a:spAutoFit/>
          </a:bodyPr>
          <a:lstStyle/>
          <a:p>
            <a:r>
              <a:rPr kumimoji="1" lang="en-US" altLang="zh-CN" dirty="0">
                <a:solidFill>
                  <a:schemeClr val="bg1"/>
                </a:solidFill>
              </a:rPr>
              <a:t>Detailed</a:t>
            </a:r>
            <a:r>
              <a:rPr kumimoji="1" lang="zh-CN" altLang="en-US" dirty="0">
                <a:solidFill>
                  <a:schemeClr val="bg1"/>
                </a:solidFill>
              </a:rPr>
              <a:t> </a:t>
            </a:r>
            <a:r>
              <a:rPr kumimoji="1" lang="en-US" altLang="zh-CN" dirty="0">
                <a:solidFill>
                  <a:schemeClr val="bg1"/>
                </a:solidFill>
              </a:rPr>
              <a:t>Analysis</a:t>
            </a:r>
            <a:endParaRPr kumimoji="1" lang="zh-CN" altLang="en-US" dirty="0">
              <a:solidFill>
                <a:schemeClr val="bg1"/>
              </a:solidFill>
            </a:endParaRPr>
          </a:p>
        </p:txBody>
      </p:sp>
      <p:sp>
        <p:nvSpPr>
          <p:cNvPr id="80" name="文本框 50">
            <a:extLst>
              <a:ext uri="{FF2B5EF4-FFF2-40B4-BE49-F238E27FC236}">
                <a16:creationId xmlns:a16="http://schemas.microsoft.com/office/drawing/2014/main" id="{926F597A-3991-5D4B-80C8-C3BAA4F2912F}"/>
              </a:ext>
            </a:extLst>
          </p:cNvPr>
          <p:cNvSpPr txBox="1"/>
          <p:nvPr/>
        </p:nvSpPr>
        <p:spPr>
          <a:xfrm>
            <a:off x="9442646" y="6472443"/>
            <a:ext cx="1428596" cy="369332"/>
          </a:xfrm>
          <a:prstGeom prst="rect">
            <a:avLst/>
          </a:prstGeom>
          <a:noFill/>
        </p:spPr>
        <p:txBody>
          <a:bodyPr wrap="none" rtlCol="0">
            <a:spAutoFit/>
          </a:bodyPr>
          <a:lstStyle/>
          <a:p>
            <a:r>
              <a:rPr kumimoji="1" lang="en-US" altLang="zh-CN" dirty="0">
                <a:solidFill>
                  <a:schemeClr val="bg1"/>
                </a:solidFill>
              </a:rPr>
              <a:t>Conclusion</a:t>
            </a:r>
            <a:endParaRPr kumimoji="1" lang="zh-CN" altLang="en-US" dirty="0">
              <a:solidFill>
                <a:schemeClr val="bg1"/>
              </a:solidFill>
            </a:endParaRPr>
          </a:p>
        </p:txBody>
      </p:sp>
      <p:pic>
        <p:nvPicPr>
          <p:cNvPr id="81" name="Picture 39">
            <a:extLst>
              <a:ext uri="{FF2B5EF4-FFF2-40B4-BE49-F238E27FC236}">
                <a16:creationId xmlns:a16="http://schemas.microsoft.com/office/drawing/2014/main" id="{475A8EC7-2D8F-304E-9479-1DF55CC0D3D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44116" y="6472443"/>
            <a:ext cx="399600" cy="399600"/>
          </a:xfrm>
          <a:prstGeom prst="rect">
            <a:avLst/>
          </a:prstGeom>
        </p:spPr>
      </p:pic>
      <p:pic>
        <p:nvPicPr>
          <p:cNvPr id="1026" name="Picture 2">
            <a:extLst>
              <a:ext uri="{FF2B5EF4-FFF2-40B4-BE49-F238E27FC236}">
                <a16:creationId xmlns:a16="http://schemas.microsoft.com/office/drawing/2014/main" id="{612BCF8E-C100-EC46-AD61-FFFFBB0267D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45191" y="235495"/>
            <a:ext cx="9366342" cy="5942883"/>
          </a:xfrm>
          <a:prstGeom prst="rect">
            <a:avLst/>
          </a:prstGeom>
          <a:noFill/>
          <a:effectLst>
            <a:outerShdw blurRad="215900" dist="177800" dir="2220000" algn="ctr" rotWithShape="0">
              <a:srgbClr val="000000">
                <a:alpha val="18000"/>
              </a:srgbClr>
            </a:outerShdw>
          </a:effectLst>
          <a:extLst>
            <a:ext uri="{909E8E84-426E-40DD-AFC4-6F175D3DCCD1}">
              <a14:hiddenFill xmlns:a14="http://schemas.microsoft.com/office/drawing/2010/main">
                <a:solidFill>
                  <a:srgbClr val="FFFFFF"/>
                </a:solidFill>
              </a14:hiddenFill>
            </a:ext>
          </a:extLst>
        </p:spPr>
      </p:pic>
      <p:sp>
        <p:nvSpPr>
          <p:cNvPr id="82" name="矩形 81">
            <a:extLst>
              <a:ext uri="{FF2B5EF4-FFF2-40B4-BE49-F238E27FC236}">
                <a16:creationId xmlns:a16="http://schemas.microsoft.com/office/drawing/2014/main" id="{4BB12FFA-715F-3A48-AF61-ACEFC36A3F94}"/>
              </a:ext>
            </a:extLst>
          </p:cNvPr>
          <p:cNvSpPr/>
          <p:nvPr/>
        </p:nvSpPr>
        <p:spPr>
          <a:xfrm>
            <a:off x="168116" y="420956"/>
            <a:ext cx="2477075" cy="1947713"/>
          </a:xfrm>
          <a:prstGeom prst="rect">
            <a:avLst/>
          </a:prstGeom>
        </p:spPr>
        <p:txBody>
          <a:bodyPr wrap="square">
            <a:spAutoFit/>
          </a:bodyPr>
          <a:lstStyle/>
          <a:p>
            <a:pPr>
              <a:lnSpc>
                <a:spcPct val="130000"/>
              </a:lnSpc>
            </a:pPr>
            <a:r>
              <a:rPr lang="en-US" altLang="zh-CN" sz="3200" b="1" dirty="0">
                <a:gradFill flip="none" rotWithShape="1">
                  <a:gsLst>
                    <a:gs pos="0">
                      <a:schemeClr val="accent1"/>
                    </a:gs>
                    <a:gs pos="100000">
                      <a:schemeClr val="accent1">
                        <a:lumMod val="60000"/>
                        <a:lumOff val="40000"/>
                      </a:schemeClr>
                    </a:gs>
                  </a:gsLst>
                  <a:lin ang="18900000" scaled="1"/>
                  <a:tileRect/>
                </a:gradFill>
                <a:latin typeface="+mj-lt"/>
              </a:rPr>
              <a:t>What Type of Restaurant?</a:t>
            </a:r>
          </a:p>
        </p:txBody>
      </p:sp>
    </p:spTree>
    <p:extLst>
      <p:ext uri="{BB962C8B-B14F-4D97-AF65-F5344CB8AC3E}">
        <p14:creationId xmlns:p14="http://schemas.microsoft.com/office/powerpoint/2010/main" val="17370776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p:cNvSpPr/>
          <p:nvPr/>
        </p:nvSpPr>
        <p:spPr>
          <a:xfrm>
            <a:off x="422508" y="321993"/>
            <a:ext cx="4965700" cy="1307537"/>
          </a:xfrm>
          <a:prstGeom prst="rect">
            <a:avLst/>
          </a:prstGeom>
        </p:spPr>
        <p:txBody>
          <a:bodyPr wrap="square">
            <a:spAutoFit/>
          </a:bodyPr>
          <a:lstStyle/>
          <a:p>
            <a:pPr>
              <a:lnSpc>
                <a:spcPct val="130000"/>
              </a:lnSpc>
            </a:pPr>
            <a:r>
              <a:rPr lang="en-US" altLang="zh-CN" sz="3200" b="1" dirty="0">
                <a:gradFill flip="none" rotWithShape="1">
                  <a:gsLst>
                    <a:gs pos="0">
                      <a:schemeClr val="accent1"/>
                    </a:gs>
                    <a:gs pos="100000">
                      <a:schemeClr val="accent1">
                        <a:lumMod val="60000"/>
                        <a:lumOff val="40000"/>
                      </a:schemeClr>
                    </a:gs>
                  </a:gsLst>
                  <a:lin ang="18900000" scaled="1"/>
                  <a:tileRect/>
                </a:gradFill>
                <a:latin typeface="+mj-lt"/>
              </a:rPr>
              <a:t>Where</a:t>
            </a:r>
            <a:r>
              <a:rPr lang="zh-CN" altLang="en-US" sz="3200" b="1" dirty="0">
                <a:gradFill flip="none" rotWithShape="1">
                  <a:gsLst>
                    <a:gs pos="0">
                      <a:schemeClr val="accent1"/>
                    </a:gs>
                    <a:gs pos="100000">
                      <a:schemeClr val="accent1">
                        <a:lumMod val="60000"/>
                        <a:lumOff val="40000"/>
                      </a:schemeClr>
                    </a:gs>
                  </a:gsLst>
                  <a:lin ang="18900000" scaled="1"/>
                  <a:tileRect/>
                </a:gradFill>
                <a:latin typeface="+mj-lt"/>
              </a:rPr>
              <a:t> </a:t>
            </a:r>
            <a:r>
              <a:rPr lang="en-US" altLang="zh-CN" sz="3200" b="1" dirty="0">
                <a:gradFill flip="none" rotWithShape="1">
                  <a:gsLst>
                    <a:gs pos="0">
                      <a:schemeClr val="accent1"/>
                    </a:gs>
                    <a:gs pos="100000">
                      <a:schemeClr val="accent1">
                        <a:lumMod val="60000"/>
                        <a:lumOff val="40000"/>
                      </a:schemeClr>
                    </a:gs>
                  </a:gsLst>
                  <a:lin ang="18900000" scaled="1"/>
                  <a:tileRect/>
                </a:gradFill>
                <a:latin typeface="+mj-lt"/>
              </a:rPr>
              <a:t>to</a:t>
            </a:r>
            <a:r>
              <a:rPr lang="zh-CN" altLang="en-US" sz="3200" b="1" dirty="0">
                <a:gradFill flip="none" rotWithShape="1">
                  <a:gsLst>
                    <a:gs pos="0">
                      <a:schemeClr val="accent1"/>
                    </a:gs>
                    <a:gs pos="100000">
                      <a:schemeClr val="accent1">
                        <a:lumMod val="60000"/>
                        <a:lumOff val="40000"/>
                      </a:schemeClr>
                    </a:gs>
                  </a:gsLst>
                  <a:lin ang="18900000" scaled="1"/>
                  <a:tileRect/>
                </a:gradFill>
                <a:latin typeface="+mj-lt"/>
              </a:rPr>
              <a:t> </a:t>
            </a:r>
            <a:endParaRPr lang="en-US" altLang="zh-CN" sz="3200" b="1" dirty="0">
              <a:gradFill flip="none" rotWithShape="1">
                <a:gsLst>
                  <a:gs pos="0">
                    <a:schemeClr val="accent1"/>
                  </a:gs>
                  <a:gs pos="100000">
                    <a:schemeClr val="accent1">
                      <a:lumMod val="60000"/>
                      <a:lumOff val="40000"/>
                    </a:schemeClr>
                  </a:gs>
                </a:gsLst>
                <a:lin ang="18900000" scaled="1"/>
                <a:tileRect/>
              </a:gradFill>
              <a:latin typeface="+mj-lt"/>
            </a:endParaRPr>
          </a:p>
          <a:p>
            <a:pPr>
              <a:lnSpc>
                <a:spcPct val="130000"/>
              </a:lnSpc>
            </a:pPr>
            <a:r>
              <a:rPr lang="en-US" altLang="zh-CN" sz="3200" b="1" dirty="0">
                <a:gradFill flip="none" rotWithShape="1">
                  <a:gsLst>
                    <a:gs pos="0">
                      <a:schemeClr val="accent1"/>
                    </a:gs>
                    <a:gs pos="100000">
                      <a:schemeClr val="accent1">
                        <a:lumMod val="60000"/>
                        <a:lumOff val="40000"/>
                      </a:schemeClr>
                    </a:gs>
                  </a:gsLst>
                  <a:lin ang="18900000" scaled="1"/>
                  <a:tileRect/>
                </a:gradFill>
                <a:latin typeface="+mj-lt"/>
              </a:rPr>
              <a:t>locate?</a:t>
            </a:r>
          </a:p>
        </p:txBody>
      </p:sp>
      <p:sp>
        <p:nvSpPr>
          <p:cNvPr id="18" name="Pentagon 1"/>
          <p:cNvSpPr/>
          <p:nvPr/>
        </p:nvSpPr>
        <p:spPr>
          <a:xfrm>
            <a:off x="-4668" y="6457830"/>
            <a:ext cx="3060000" cy="400171"/>
          </a:xfrm>
          <a:prstGeom prst="homePlate">
            <a:avLst/>
          </a:prstGeom>
          <a:solidFill>
            <a:srgbClr val="4755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bg1"/>
                </a:solidFill>
              </a:rPr>
              <a:t>      </a:t>
            </a:r>
            <a:r>
              <a:rPr lang="en-US" altLang="zh-CN" dirty="0">
                <a:solidFill>
                  <a:schemeClr val="bg1"/>
                </a:solidFill>
              </a:rPr>
              <a:t>International Stock M</a:t>
            </a:r>
            <a:endParaRPr lang="en-US" dirty="0">
              <a:solidFill>
                <a:schemeClr val="bg1"/>
              </a:solidFill>
            </a:endParaRPr>
          </a:p>
        </p:txBody>
      </p:sp>
      <p:grpSp>
        <p:nvGrpSpPr>
          <p:cNvPr id="19" name="组 18"/>
          <p:cNvGrpSpPr/>
          <p:nvPr/>
        </p:nvGrpSpPr>
        <p:grpSpPr>
          <a:xfrm>
            <a:off x="3040888" y="6456218"/>
            <a:ext cx="3060000" cy="401783"/>
            <a:chOff x="2569448" y="6781565"/>
            <a:chExt cx="2434889" cy="401783"/>
          </a:xfrm>
        </p:grpSpPr>
        <p:sp>
          <p:nvSpPr>
            <p:cNvPr id="24" name="Pentagon 37"/>
            <p:cNvSpPr/>
            <p:nvPr/>
          </p:nvSpPr>
          <p:spPr>
            <a:xfrm>
              <a:off x="2863032" y="6781566"/>
              <a:ext cx="2141305" cy="401782"/>
            </a:xfrm>
            <a:prstGeom prst="homePlate">
              <a:avLst/>
            </a:prstGeom>
            <a:solidFill>
              <a:srgbClr val="75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A3132"/>
                </a:solidFill>
              </a:endParaRPr>
            </a:p>
          </p:txBody>
        </p:sp>
        <p:sp>
          <p:nvSpPr>
            <p:cNvPr id="25" name="Chevron 38"/>
            <p:cNvSpPr/>
            <p:nvPr/>
          </p:nvSpPr>
          <p:spPr>
            <a:xfrm>
              <a:off x="2569448" y="6781565"/>
              <a:ext cx="853463" cy="401783"/>
            </a:xfrm>
            <a:prstGeom prst="chevron">
              <a:avLst/>
            </a:prstGeom>
            <a:solidFill>
              <a:srgbClr val="75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A3132"/>
                </a:solidFill>
              </a:endParaRPr>
            </a:p>
          </p:txBody>
        </p:sp>
      </p:grpSp>
      <p:pic>
        <p:nvPicPr>
          <p:cNvPr id="29" name="Picture 3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908" y="6457828"/>
            <a:ext cx="399600" cy="399600"/>
          </a:xfrm>
          <a:prstGeom prst="rect">
            <a:avLst/>
          </a:prstGeom>
        </p:spPr>
      </p:pic>
      <p:sp>
        <p:nvSpPr>
          <p:cNvPr id="30" name="文本框 29"/>
          <p:cNvSpPr txBox="1"/>
          <p:nvPr/>
        </p:nvSpPr>
        <p:spPr>
          <a:xfrm>
            <a:off x="8207828" y="6488668"/>
            <a:ext cx="312906" cy="369332"/>
          </a:xfrm>
          <a:prstGeom prst="rect">
            <a:avLst/>
          </a:prstGeom>
          <a:noFill/>
        </p:spPr>
        <p:txBody>
          <a:bodyPr wrap="none" rtlCol="0">
            <a:spAutoFit/>
          </a:bodyPr>
          <a:lstStyle/>
          <a:p>
            <a:r>
              <a:rPr kumimoji="1" lang="en-US" altLang="zh-CN" dirty="0">
                <a:solidFill>
                  <a:schemeClr val="bg1"/>
                </a:solidFill>
              </a:rPr>
              <a:t>4</a:t>
            </a:r>
            <a:endParaRPr kumimoji="1" lang="zh-CN" altLang="en-US" dirty="0">
              <a:solidFill>
                <a:schemeClr val="bg1"/>
              </a:solidFill>
            </a:endParaRPr>
          </a:p>
        </p:txBody>
      </p:sp>
      <p:grpSp>
        <p:nvGrpSpPr>
          <p:cNvPr id="31" name="组 30"/>
          <p:cNvGrpSpPr/>
          <p:nvPr/>
        </p:nvGrpSpPr>
        <p:grpSpPr>
          <a:xfrm>
            <a:off x="6086444" y="6456218"/>
            <a:ext cx="3060000" cy="401783"/>
            <a:chOff x="2569448" y="6781565"/>
            <a:chExt cx="2434889" cy="401783"/>
          </a:xfrm>
        </p:grpSpPr>
        <p:sp>
          <p:nvSpPr>
            <p:cNvPr id="32" name="Pentagon 37"/>
            <p:cNvSpPr/>
            <p:nvPr/>
          </p:nvSpPr>
          <p:spPr>
            <a:xfrm>
              <a:off x="2863032" y="6781566"/>
              <a:ext cx="2141305" cy="401782"/>
            </a:xfrm>
            <a:prstGeom prst="homePlate">
              <a:avLst/>
            </a:prstGeom>
            <a:solidFill>
              <a:srgbClr val="75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A3132"/>
                </a:solidFill>
              </a:endParaRPr>
            </a:p>
          </p:txBody>
        </p:sp>
        <p:sp>
          <p:nvSpPr>
            <p:cNvPr id="33" name="Chevron 38"/>
            <p:cNvSpPr/>
            <p:nvPr/>
          </p:nvSpPr>
          <p:spPr>
            <a:xfrm>
              <a:off x="2569448" y="6781565"/>
              <a:ext cx="853463" cy="401783"/>
            </a:xfrm>
            <a:prstGeom prst="chevron">
              <a:avLst/>
            </a:prstGeom>
            <a:solidFill>
              <a:srgbClr val="75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A3132"/>
                </a:solidFill>
              </a:endParaRPr>
            </a:p>
          </p:txBody>
        </p:sp>
      </p:grpSp>
      <p:sp>
        <p:nvSpPr>
          <p:cNvPr id="34" name="文本框 33"/>
          <p:cNvSpPr txBox="1"/>
          <p:nvPr/>
        </p:nvSpPr>
        <p:spPr>
          <a:xfrm>
            <a:off x="3761211" y="6481899"/>
            <a:ext cx="1619354" cy="369332"/>
          </a:xfrm>
          <a:prstGeom prst="rect">
            <a:avLst/>
          </a:prstGeom>
          <a:noFill/>
        </p:spPr>
        <p:txBody>
          <a:bodyPr wrap="none" rtlCol="0">
            <a:spAutoFit/>
          </a:bodyPr>
          <a:lstStyle/>
          <a:p>
            <a:r>
              <a:rPr kumimoji="1" lang="en-US" altLang="zh-CN" dirty="0">
                <a:solidFill>
                  <a:schemeClr val="bg1"/>
                </a:solidFill>
              </a:rPr>
              <a:t>Issue to solve</a:t>
            </a:r>
            <a:endParaRPr kumimoji="1" lang="zh-CN" altLang="en-US" dirty="0">
              <a:solidFill>
                <a:schemeClr val="bg1"/>
              </a:solidFill>
            </a:endParaRPr>
          </a:p>
        </p:txBody>
      </p:sp>
      <p:sp>
        <p:nvSpPr>
          <p:cNvPr id="35" name="文本框 34"/>
          <p:cNvSpPr txBox="1"/>
          <p:nvPr/>
        </p:nvSpPr>
        <p:spPr>
          <a:xfrm>
            <a:off x="6902146" y="6472443"/>
            <a:ext cx="1428596" cy="369332"/>
          </a:xfrm>
          <a:prstGeom prst="rect">
            <a:avLst/>
          </a:prstGeom>
          <a:noFill/>
        </p:spPr>
        <p:txBody>
          <a:bodyPr wrap="none" rtlCol="0">
            <a:spAutoFit/>
          </a:bodyPr>
          <a:lstStyle/>
          <a:p>
            <a:r>
              <a:rPr kumimoji="1" lang="en-US" altLang="zh-CN" dirty="0">
                <a:solidFill>
                  <a:schemeClr val="bg1"/>
                </a:solidFill>
              </a:rPr>
              <a:t>Conclusion</a:t>
            </a:r>
            <a:endParaRPr kumimoji="1" lang="zh-CN" altLang="en-US" dirty="0">
              <a:solidFill>
                <a:schemeClr val="bg1"/>
              </a:solidFill>
            </a:endParaRPr>
          </a:p>
        </p:txBody>
      </p:sp>
      <p:grpSp>
        <p:nvGrpSpPr>
          <p:cNvPr id="36" name="组 35"/>
          <p:cNvGrpSpPr/>
          <p:nvPr/>
        </p:nvGrpSpPr>
        <p:grpSpPr>
          <a:xfrm>
            <a:off x="3040888" y="6456218"/>
            <a:ext cx="3060000" cy="401783"/>
            <a:chOff x="2569448" y="6781565"/>
            <a:chExt cx="2434889" cy="401783"/>
          </a:xfrm>
        </p:grpSpPr>
        <p:sp>
          <p:nvSpPr>
            <p:cNvPr id="37" name="Pentagon 37"/>
            <p:cNvSpPr/>
            <p:nvPr/>
          </p:nvSpPr>
          <p:spPr>
            <a:xfrm>
              <a:off x="2863032" y="6781566"/>
              <a:ext cx="2141305" cy="401782"/>
            </a:xfrm>
            <a:prstGeom prst="homePlate">
              <a:avLst/>
            </a:prstGeom>
            <a:solidFill>
              <a:srgbClr val="75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A3132"/>
                </a:solidFill>
              </a:endParaRPr>
            </a:p>
          </p:txBody>
        </p:sp>
        <p:sp>
          <p:nvSpPr>
            <p:cNvPr id="38" name="Chevron 38"/>
            <p:cNvSpPr/>
            <p:nvPr/>
          </p:nvSpPr>
          <p:spPr>
            <a:xfrm>
              <a:off x="2569448" y="6781565"/>
              <a:ext cx="853463" cy="401783"/>
            </a:xfrm>
            <a:prstGeom prst="chevron">
              <a:avLst/>
            </a:prstGeom>
            <a:solidFill>
              <a:srgbClr val="75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A3132"/>
                </a:solidFill>
              </a:endParaRPr>
            </a:p>
          </p:txBody>
        </p:sp>
      </p:grpSp>
      <p:sp>
        <p:nvSpPr>
          <p:cNvPr id="39" name="文本框 38"/>
          <p:cNvSpPr txBox="1"/>
          <p:nvPr/>
        </p:nvSpPr>
        <p:spPr>
          <a:xfrm>
            <a:off x="8207828" y="6488668"/>
            <a:ext cx="312906" cy="369332"/>
          </a:xfrm>
          <a:prstGeom prst="rect">
            <a:avLst/>
          </a:prstGeom>
          <a:noFill/>
        </p:spPr>
        <p:txBody>
          <a:bodyPr wrap="none" rtlCol="0">
            <a:spAutoFit/>
          </a:bodyPr>
          <a:lstStyle/>
          <a:p>
            <a:r>
              <a:rPr kumimoji="1" lang="en-US" altLang="zh-CN" dirty="0">
                <a:solidFill>
                  <a:schemeClr val="bg1"/>
                </a:solidFill>
              </a:rPr>
              <a:t>4</a:t>
            </a:r>
            <a:endParaRPr kumimoji="1" lang="zh-CN" altLang="en-US" dirty="0">
              <a:solidFill>
                <a:schemeClr val="bg1"/>
              </a:solidFill>
            </a:endParaRPr>
          </a:p>
        </p:txBody>
      </p:sp>
      <p:grpSp>
        <p:nvGrpSpPr>
          <p:cNvPr id="40" name="组 39"/>
          <p:cNvGrpSpPr/>
          <p:nvPr/>
        </p:nvGrpSpPr>
        <p:grpSpPr>
          <a:xfrm>
            <a:off x="6086444" y="6456218"/>
            <a:ext cx="3060000" cy="401783"/>
            <a:chOff x="2569448" y="6781565"/>
            <a:chExt cx="2434889" cy="401783"/>
          </a:xfrm>
        </p:grpSpPr>
        <p:sp>
          <p:nvSpPr>
            <p:cNvPr id="41" name="Pentagon 37"/>
            <p:cNvSpPr/>
            <p:nvPr/>
          </p:nvSpPr>
          <p:spPr>
            <a:xfrm>
              <a:off x="2863032" y="6781566"/>
              <a:ext cx="2141305" cy="401782"/>
            </a:xfrm>
            <a:prstGeom prst="homePlate">
              <a:avLst/>
            </a:prstGeom>
            <a:solidFill>
              <a:srgbClr val="4755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A3132"/>
                </a:solidFill>
              </a:endParaRPr>
            </a:p>
          </p:txBody>
        </p:sp>
        <p:sp>
          <p:nvSpPr>
            <p:cNvPr id="42" name="Chevron 38"/>
            <p:cNvSpPr/>
            <p:nvPr/>
          </p:nvSpPr>
          <p:spPr>
            <a:xfrm>
              <a:off x="2569448" y="6781565"/>
              <a:ext cx="853463" cy="401783"/>
            </a:xfrm>
            <a:prstGeom prst="chevron">
              <a:avLst/>
            </a:prstGeom>
            <a:solidFill>
              <a:srgbClr val="4755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A3132"/>
                </a:solidFill>
              </a:endParaRPr>
            </a:p>
          </p:txBody>
        </p:sp>
      </p:grpSp>
      <p:grpSp>
        <p:nvGrpSpPr>
          <p:cNvPr id="43" name="组 42"/>
          <p:cNvGrpSpPr/>
          <p:nvPr/>
        </p:nvGrpSpPr>
        <p:grpSpPr>
          <a:xfrm>
            <a:off x="9132000" y="6456218"/>
            <a:ext cx="3060000" cy="401783"/>
            <a:chOff x="2569448" y="6781565"/>
            <a:chExt cx="2434889" cy="401783"/>
          </a:xfrm>
        </p:grpSpPr>
        <p:sp>
          <p:nvSpPr>
            <p:cNvPr id="44" name="Pentagon 37"/>
            <p:cNvSpPr/>
            <p:nvPr/>
          </p:nvSpPr>
          <p:spPr>
            <a:xfrm>
              <a:off x="2863032" y="6781566"/>
              <a:ext cx="2141305" cy="401782"/>
            </a:xfrm>
            <a:prstGeom prst="homePlate">
              <a:avLst/>
            </a:prstGeom>
            <a:solidFill>
              <a:srgbClr val="75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A3132"/>
                </a:solidFill>
              </a:endParaRPr>
            </a:p>
          </p:txBody>
        </p:sp>
        <p:sp>
          <p:nvSpPr>
            <p:cNvPr id="45" name="Chevron 38"/>
            <p:cNvSpPr/>
            <p:nvPr/>
          </p:nvSpPr>
          <p:spPr>
            <a:xfrm>
              <a:off x="2569448" y="6781565"/>
              <a:ext cx="853463" cy="401783"/>
            </a:xfrm>
            <a:prstGeom prst="chevron">
              <a:avLst/>
            </a:prstGeom>
            <a:solidFill>
              <a:srgbClr val="75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A3132"/>
                </a:solidFill>
              </a:endParaRPr>
            </a:p>
          </p:txBody>
        </p:sp>
      </p:grpSp>
      <p:sp>
        <p:nvSpPr>
          <p:cNvPr id="46" name="文本框 45"/>
          <p:cNvSpPr txBox="1"/>
          <p:nvPr/>
        </p:nvSpPr>
        <p:spPr>
          <a:xfrm>
            <a:off x="3342530" y="6488668"/>
            <a:ext cx="1000595" cy="369332"/>
          </a:xfrm>
          <a:prstGeom prst="rect">
            <a:avLst/>
          </a:prstGeom>
          <a:noFill/>
        </p:spPr>
        <p:txBody>
          <a:bodyPr wrap="none" rtlCol="0">
            <a:spAutoFit/>
          </a:bodyPr>
          <a:lstStyle/>
          <a:p>
            <a:r>
              <a:rPr kumimoji="1" lang="en-US" altLang="zh-CN" dirty="0">
                <a:solidFill>
                  <a:schemeClr val="bg1"/>
                </a:solidFill>
              </a:rPr>
              <a:t>Causes</a:t>
            </a:r>
            <a:endParaRPr kumimoji="1" lang="zh-CN" altLang="en-US" dirty="0">
              <a:solidFill>
                <a:schemeClr val="bg1"/>
              </a:solidFill>
            </a:endParaRPr>
          </a:p>
        </p:txBody>
      </p:sp>
      <p:sp>
        <p:nvSpPr>
          <p:cNvPr id="47" name="文本框 46"/>
          <p:cNvSpPr txBox="1"/>
          <p:nvPr/>
        </p:nvSpPr>
        <p:spPr>
          <a:xfrm>
            <a:off x="9367198" y="6472443"/>
            <a:ext cx="1734770" cy="369332"/>
          </a:xfrm>
          <a:prstGeom prst="rect">
            <a:avLst/>
          </a:prstGeom>
          <a:noFill/>
        </p:spPr>
        <p:txBody>
          <a:bodyPr wrap="none" rtlCol="0">
            <a:spAutoFit/>
          </a:bodyPr>
          <a:lstStyle/>
          <a:p>
            <a:r>
              <a:rPr kumimoji="1" lang="en-US" altLang="zh-CN" dirty="0">
                <a:solidFill>
                  <a:schemeClr val="bg1"/>
                </a:solidFill>
              </a:rPr>
              <a:t>Issues to Solve</a:t>
            </a:r>
            <a:endParaRPr kumimoji="1" lang="zh-CN" altLang="en-US" dirty="0">
              <a:solidFill>
                <a:schemeClr val="bg1"/>
              </a:solidFill>
            </a:endParaRPr>
          </a:p>
        </p:txBody>
      </p:sp>
      <p:sp>
        <p:nvSpPr>
          <p:cNvPr id="48" name="Pentagon 1"/>
          <p:cNvSpPr/>
          <p:nvPr/>
        </p:nvSpPr>
        <p:spPr>
          <a:xfrm>
            <a:off x="-4668" y="6457830"/>
            <a:ext cx="3060000" cy="400171"/>
          </a:xfrm>
          <a:prstGeom prst="homePlate">
            <a:avLst/>
          </a:prstGeom>
          <a:solidFill>
            <a:srgbClr val="75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bg1"/>
                </a:solidFill>
              </a:rPr>
              <a:t>  Introduction</a:t>
            </a:r>
          </a:p>
        </p:txBody>
      </p:sp>
      <p:pic>
        <p:nvPicPr>
          <p:cNvPr id="49" name="Picture 3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34646" y="6451631"/>
            <a:ext cx="399600" cy="399600"/>
          </a:xfrm>
          <a:prstGeom prst="rect">
            <a:avLst/>
          </a:prstGeom>
        </p:spPr>
      </p:pic>
      <p:sp>
        <p:nvSpPr>
          <p:cNvPr id="50" name="文本框 49"/>
          <p:cNvSpPr txBox="1"/>
          <p:nvPr/>
        </p:nvSpPr>
        <p:spPr>
          <a:xfrm>
            <a:off x="6478683" y="6488667"/>
            <a:ext cx="2092239" cy="369332"/>
          </a:xfrm>
          <a:prstGeom prst="rect">
            <a:avLst/>
          </a:prstGeom>
          <a:noFill/>
        </p:spPr>
        <p:txBody>
          <a:bodyPr wrap="none" rtlCol="0">
            <a:spAutoFit/>
          </a:bodyPr>
          <a:lstStyle/>
          <a:p>
            <a:r>
              <a:rPr lang="en-US" altLang="zh-CN">
                <a:solidFill>
                  <a:schemeClr val="bg1"/>
                </a:solidFill>
              </a:rPr>
              <a:t> Empirical Studies</a:t>
            </a:r>
            <a:endParaRPr kumimoji="1" lang="zh-CN" altLang="en-US" dirty="0"/>
          </a:p>
        </p:txBody>
      </p:sp>
      <p:grpSp>
        <p:nvGrpSpPr>
          <p:cNvPr id="56" name="组 2">
            <a:extLst>
              <a:ext uri="{FF2B5EF4-FFF2-40B4-BE49-F238E27FC236}">
                <a16:creationId xmlns:a16="http://schemas.microsoft.com/office/drawing/2014/main" id="{7710086E-29A3-3C47-BA91-683428E3DA4F}"/>
              </a:ext>
            </a:extLst>
          </p:cNvPr>
          <p:cNvGrpSpPr/>
          <p:nvPr/>
        </p:nvGrpSpPr>
        <p:grpSpPr>
          <a:xfrm>
            <a:off x="3040888" y="6456218"/>
            <a:ext cx="3060000" cy="401783"/>
            <a:chOff x="2569448" y="6781565"/>
            <a:chExt cx="2434889" cy="401783"/>
          </a:xfrm>
        </p:grpSpPr>
        <p:sp>
          <p:nvSpPr>
            <p:cNvPr id="57" name="Pentagon 37">
              <a:extLst>
                <a:ext uri="{FF2B5EF4-FFF2-40B4-BE49-F238E27FC236}">
                  <a16:creationId xmlns:a16="http://schemas.microsoft.com/office/drawing/2014/main" id="{ECC44C41-16BC-7B4F-B10C-C9DAA1F3BDE2}"/>
                </a:ext>
              </a:extLst>
            </p:cNvPr>
            <p:cNvSpPr/>
            <p:nvPr/>
          </p:nvSpPr>
          <p:spPr>
            <a:xfrm>
              <a:off x="2863032" y="6781566"/>
              <a:ext cx="2141305" cy="401782"/>
            </a:xfrm>
            <a:prstGeom prst="homePlate">
              <a:avLst/>
            </a:prstGeom>
            <a:solidFill>
              <a:srgbClr val="75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A3132"/>
                </a:solidFill>
              </a:endParaRPr>
            </a:p>
          </p:txBody>
        </p:sp>
        <p:sp>
          <p:nvSpPr>
            <p:cNvPr id="58" name="Chevron 38">
              <a:extLst>
                <a:ext uri="{FF2B5EF4-FFF2-40B4-BE49-F238E27FC236}">
                  <a16:creationId xmlns:a16="http://schemas.microsoft.com/office/drawing/2014/main" id="{346212FB-26FB-B741-8FD6-32062CE21D22}"/>
                </a:ext>
              </a:extLst>
            </p:cNvPr>
            <p:cNvSpPr/>
            <p:nvPr/>
          </p:nvSpPr>
          <p:spPr>
            <a:xfrm>
              <a:off x="2569448" y="6781565"/>
              <a:ext cx="853463" cy="401783"/>
            </a:xfrm>
            <a:prstGeom prst="chevron">
              <a:avLst/>
            </a:prstGeom>
            <a:solidFill>
              <a:srgbClr val="75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A3132"/>
                </a:solidFill>
              </a:endParaRPr>
            </a:p>
          </p:txBody>
        </p:sp>
      </p:grpSp>
      <p:grpSp>
        <p:nvGrpSpPr>
          <p:cNvPr id="59" name="组 7">
            <a:extLst>
              <a:ext uri="{FF2B5EF4-FFF2-40B4-BE49-F238E27FC236}">
                <a16:creationId xmlns:a16="http://schemas.microsoft.com/office/drawing/2014/main" id="{6346776B-40D1-0D48-9138-8669E0E9E0F6}"/>
              </a:ext>
            </a:extLst>
          </p:cNvPr>
          <p:cNvGrpSpPr/>
          <p:nvPr/>
        </p:nvGrpSpPr>
        <p:grpSpPr>
          <a:xfrm>
            <a:off x="6086444" y="6456218"/>
            <a:ext cx="3060000" cy="401783"/>
            <a:chOff x="2569448" y="6781565"/>
            <a:chExt cx="2434889" cy="401783"/>
          </a:xfrm>
        </p:grpSpPr>
        <p:sp>
          <p:nvSpPr>
            <p:cNvPr id="60" name="Pentagon 37">
              <a:extLst>
                <a:ext uri="{FF2B5EF4-FFF2-40B4-BE49-F238E27FC236}">
                  <a16:creationId xmlns:a16="http://schemas.microsoft.com/office/drawing/2014/main" id="{C5EC5963-D514-A544-9AC1-471E588A9B1E}"/>
                </a:ext>
              </a:extLst>
            </p:cNvPr>
            <p:cNvSpPr/>
            <p:nvPr/>
          </p:nvSpPr>
          <p:spPr>
            <a:xfrm>
              <a:off x="2863032" y="6781566"/>
              <a:ext cx="2141305" cy="401782"/>
            </a:xfrm>
            <a:prstGeom prst="homePlate">
              <a:avLst/>
            </a:prstGeom>
            <a:solidFill>
              <a:srgbClr val="75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A3132"/>
                </a:solidFill>
              </a:endParaRPr>
            </a:p>
          </p:txBody>
        </p:sp>
        <p:sp>
          <p:nvSpPr>
            <p:cNvPr id="61" name="Chevron 38">
              <a:extLst>
                <a:ext uri="{FF2B5EF4-FFF2-40B4-BE49-F238E27FC236}">
                  <a16:creationId xmlns:a16="http://schemas.microsoft.com/office/drawing/2014/main" id="{91223CBD-46B0-B944-B191-58C202CB4E81}"/>
                </a:ext>
              </a:extLst>
            </p:cNvPr>
            <p:cNvSpPr/>
            <p:nvPr/>
          </p:nvSpPr>
          <p:spPr>
            <a:xfrm>
              <a:off x="2569448" y="6781565"/>
              <a:ext cx="853463" cy="401783"/>
            </a:xfrm>
            <a:prstGeom prst="chevron">
              <a:avLst/>
            </a:prstGeom>
            <a:solidFill>
              <a:srgbClr val="75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A3132"/>
                </a:solidFill>
              </a:endParaRPr>
            </a:p>
          </p:txBody>
        </p:sp>
      </p:grpSp>
      <p:grpSp>
        <p:nvGrpSpPr>
          <p:cNvPr id="62" name="组 2">
            <a:extLst>
              <a:ext uri="{FF2B5EF4-FFF2-40B4-BE49-F238E27FC236}">
                <a16:creationId xmlns:a16="http://schemas.microsoft.com/office/drawing/2014/main" id="{C838BDB3-BDEA-BC4E-9654-2C2B37F3E27B}"/>
              </a:ext>
            </a:extLst>
          </p:cNvPr>
          <p:cNvGrpSpPr/>
          <p:nvPr/>
        </p:nvGrpSpPr>
        <p:grpSpPr>
          <a:xfrm>
            <a:off x="-19112" y="6456219"/>
            <a:ext cx="3060000" cy="401783"/>
            <a:chOff x="2569448" y="6781565"/>
            <a:chExt cx="2434889" cy="401783"/>
          </a:xfrm>
        </p:grpSpPr>
        <p:sp>
          <p:nvSpPr>
            <p:cNvPr id="63" name="Pentagon 62">
              <a:extLst>
                <a:ext uri="{FF2B5EF4-FFF2-40B4-BE49-F238E27FC236}">
                  <a16:creationId xmlns:a16="http://schemas.microsoft.com/office/drawing/2014/main" id="{7745A873-C6AA-A147-AED7-CF35C41ECF88}"/>
                </a:ext>
              </a:extLst>
            </p:cNvPr>
            <p:cNvSpPr/>
            <p:nvPr/>
          </p:nvSpPr>
          <p:spPr>
            <a:xfrm>
              <a:off x="2863032" y="6781566"/>
              <a:ext cx="2141305" cy="401782"/>
            </a:xfrm>
            <a:prstGeom prst="homePlate">
              <a:avLst/>
            </a:prstGeom>
            <a:solidFill>
              <a:srgbClr val="75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A3132"/>
                </a:solidFill>
              </a:endParaRPr>
            </a:p>
          </p:txBody>
        </p:sp>
        <p:sp>
          <p:nvSpPr>
            <p:cNvPr id="64" name="Chevron 63">
              <a:extLst>
                <a:ext uri="{FF2B5EF4-FFF2-40B4-BE49-F238E27FC236}">
                  <a16:creationId xmlns:a16="http://schemas.microsoft.com/office/drawing/2014/main" id="{96CBF970-50C4-7D40-A2ED-0EE357E4D529}"/>
                </a:ext>
              </a:extLst>
            </p:cNvPr>
            <p:cNvSpPr/>
            <p:nvPr/>
          </p:nvSpPr>
          <p:spPr>
            <a:xfrm>
              <a:off x="2569448" y="6781565"/>
              <a:ext cx="853463" cy="401783"/>
            </a:xfrm>
            <a:prstGeom prst="chevron">
              <a:avLst/>
            </a:prstGeom>
            <a:solidFill>
              <a:srgbClr val="75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A3132"/>
                </a:solidFill>
              </a:endParaRPr>
            </a:p>
          </p:txBody>
        </p:sp>
      </p:grpSp>
      <p:sp>
        <p:nvSpPr>
          <p:cNvPr id="65" name="Pentagon 1">
            <a:extLst>
              <a:ext uri="{FF2B5EF4-FFF2-40B4-BE49-F238E27FC236}">
                <a16:creationId xmlns:a16="http://schemas.microsoft.com/office/drawing/2014/main" id="{B39A7BF8-617F-414E-885E-DE4A4842B74A}"/>
              </a:ext>
            </a:extLst>
          </p:cNvPr>
          <p:cNvSpPr/>
          <p:nvPr/>
        </p:nvSpPr>
        <p:spPr>
          <a:xfrm>
            <a:off x="9156265" y="6456218"/>
            <a:ext cx="3060000" cy="400171"/>
          </a:xfrm>
          <a:prstGeom prst="homePlate">
            <a:avLst/>
          </a:prstGeom>
          <a:solidFill>
            <a:srgbClr val="4755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bg1"/>
                </a:solidFill>
              </a:rPr>
              <a:t>      Empirical Studies</a:t>
            </a:r>
          </a:p>
        </p:txBody>
      </p:sp>
      <p:pic>
        <p:nvPicPr>
          <p:cNvPr id="66" name="Picture 39">
            <a:extLst>
              <a:ext uri="{FF2B5EF4-FFF2-40B4-BE49-F238E27FC236}">
                <a16:creationId xmlns:a16="http://schemas.microsoft.com/office/drawing/2014/main" id="{976CC981-1B11-9E41-9761-28523D0BCBE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156265" y="6456218"/>
            <a:ext cx="399600" cy="399600"/>
          </a:xfrm>
          <a:prstGeom prst="rect">
            <a:avLst/>
          </a:prstGeom>
          <a:pattFill prst="pct5">
            <a:fgClr>
              <a:srgbClr val="475574"/>
            </a:fgClr>
            <a:bgClr>
              <a:schemeClr val="bg1"/>
            </a:bgClr>
          </a:pattFill>
        </p:spPr>
      </p:pic>
      <p:sp>
        <p:nvSpPr>
          <p:cNvPr id="67" name="Pentagon 1">
            <a:extLst>
              <a:ext uri="{FF2B5EF4-FFF2-40B4-BE49-F238E27FC236}">
                <a16:creationId xmlns:a16="http://schemas.microsoft.com/office/drawing/2014/main" id="{FDA086B4-BC96-7449-914C-2E2DE906E2B1}"/>
              </a:ext>
            </a:extLst>
          </p:cNvPr>
          <p:cNvSpPr/>
          <p:nvPr/>
        </p:nvSpPr>
        <p:spPr>
          <a:xfrm>
            <a:off x="-4668" y="6441604"/>
            <a:ext cx="3060000" cy="400171"/>
          </a:xfrm>
          <a:prstGeom prst="homePlate">
            <a:avLst/>
          </a:prstGeom>
          <a:solidFill>
            <a:srgbClr val="75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bg1"/>
                </a:solidFill>
              </a:rPr>
              <a:t>   Introduction</a:t>
            </a:r>
          </a:p>
        </p:txBody>
      </p:sp>
      <p:grpSp>
        <p:nvGrpSpPr>
          <p:cNvPr id="68" name="组 33">
            <a:extLst>
              <a:ext uri="{FF2B5EF4-FFF2-40B4-BE49-F238E27FC236}">
                <a16:creationId xmlns:a16="http://schemas.microsoft.com/office/drawing/2014/main" id="{AFA65D41-3F2E-D24F-B390-6852464E7158}"/>
              </a:ext>
            </a:extLst>
          </p:cNvPr>
          <p:cNvGrpSpPr/>
          <p:nvPr/>
        </p:nvGrpSpPr>
        <p:grpSpPr>
          <a:xfrm>
            <a:off x="3040888" y="6456218"/>
            <a:ext cx="3060000" cy="401783"/>
            <a:chOff x="2569448" y="6781565"/>
            <a:chExt cx="2434889" cy="401783"/>
          </a:xfrm>
        </p:grpSpPr>
        <p:sp>
          <p:nvSpPr>
            <p:cNvPr id="69" name="Pentagon 37">
              <a:extLst>
                <a:ext uri="{FF2B5EF4-FFF2-40B4-BE49-F238E27FC236}">
                  <a16:creationId xmlns:a16="http://schemas.microsoft.com/office/drawing/2014/main" id="{E95E60D1-B492-D14A-A648-74ADEDE4A8F8}"/>
                </a:ext>
              </a:extLst>
            </p:cNvPr>
            <p:cNvSpPr/>
            <p:nvPr/>
          </p:nvSpPr>
          <p:spPr>
            <a:xfrm>
              <a:off x="2863032" y="6781566"/>
              <a:ext cx="2141305" cy="401782"/>
            </a:xfrm>
            <a:prstGeom prst="homePlate">
              <a:avLst/>
            </a:prstGeom>
            <a:solidFill>
              <a:srgbClr val="75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A3132"/>
                </a:solidFill>
              </a:endParaRPr>
            </a:p>
          </p:txBody>
        </p:sp>
        <p:sp>
          <p:nvSpPr>
            <p:cNvPr id="70" name="Chevron 38">
              <a:extLst>
                <a:ext uri="{FF2B5EF4-FFF2-40B4-BE49-F238E27FC236}">
                  <a16:creationId xmlns:a16="http://schemas.microsoft.com/office/drawing/2014/main" id="{921C762D-316B-2843-BA70-3CDF6FBD3091}"/>
                </a:ext>
              </a:extLst>
            </p:cNvPr>
            <p:cNvSpPr/>
            <p:nvPr/>
          </p:nvSpPr>
          <p:spPr>
            <a:xfrm>
              <a:off x="2569448" y="6781565"/>
              <a:ext cx="853463" cy="401783"/>
            </a:xfrm>
            <a:prstGeom prst="chevron">
              <a:avLst/>
            </a:prstGeom>
            <a:solidFill>
              <a:srgbClr val="75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A3132"/>
                </a:solidFill>
              </a:endParaRPr>
            </a:p>
          </p:txBody>
        </p:sp>
      </p:grpSp>
      <p:sp>
        <p:nvSpPr>
          <p:cNvPr id="71" name="文本框 41">
            <a:extLst>
              <a:ext uri="{FF2B5EF4-FFF2-40B4-BE49-F238E27FC236}">
                <a16:creationId xmlns:a16="http://schemas.microsoft.com/office/drawing/2014/main" id="{4ADB769C-E92B-F943-A038-FC32BFA5DF63}"/>
              </a:ext>
            </a:extLst>
          </p:cNvPr>
          <p:cNvSpPr txBox="1"/>
          <p:nvPr/>
        </p:nvSpPr>
        <p:spPr>
          <a:xfrm>
            <a:off x="8207828" y="6488668"/>
            <a:ext cx="312906" cy="369332"/>
          </a:xfrm>
          <a:prstGeom prst="rect">
            <a:avLst/>
          </a:prstGeom>
          <a:noFill/>
        </p:spPr>
        <p:txBody>
          <a:bodyPr wrap="none" rtlCol="0">
            <a:spAutoFit/>
          </a:bodyPr>
          <a:lstStyle/>
          <a:p>
            <a:r>
              <a:rPr kumimoji="1" lang="en-US" altLang="zh-CN" dirty="0">
                <a:solidFill>
                  <a:schemeClr val="bg1"/>
                </a:solidFill>
              </a:rPr>
              <a:t>4</a:t>
            </a:r>
            <a:endParaRPr kumimoji="1" lang="zh-CN" altLang="en-US" dirty="0">
              <a:solidFill>
                <a:schemeClr val="bg1"/>
              </a:solidFill>
            </a:endParaRPr>
          </a:p>
        </p:txBody>
      </p:sp>
      <p:grpSp>
        <p:nvGrpSpPr>
          <p:cNvPr id="72" name="组 42">
            <a:extLst>
              <a:ext uri="{FF2B5EF4-FFF2-40B4-BE49-F238E27FC236}">
                <a16:creationId xmlns:a16="http://schemas.microsoft.com/office/drawing/2014/main" id="{15BB306A-137B-AC47-BE82-696FB1E8F05E}"/>
              </a:ext>
            </a:extLst>
          </p:cNvPr>
          <p:cNvGrpSpPr/>
          <p:nvPr/>
        </p:nvGrpSpPr>
        <p:grpSpPr>
          <a:xfrm>
            <a:off x="6086444" y="6456218"/>
            <a:ext cx="3060000" cy="401783"/>
            <a:chOff x="2569448" y="6781565"/>
            <a:chExt cx="2434889" cy="401783"/>
          </a:xfrm>
        </p:grpSpPr>
        <p:sp>
          <p:nvSpPr>
            <p:cNvPr id="73" name="Pentagon 37">
              <a:extLst>
                <a:ext uri="{FF2B5EF4-FFF2-40B4-BE49-F238E27FC236}">
                  <a16:creationId xmlns:a16="http://schemas.microsoft.com/office/drawing/2014/main" id="{7F1E32E4-A82D-7446-923B-2B227A784C4A}"/>
                </a:ext>
              </a:extLst>
            </p:cNvPr>
            <p:cNvSpPr/>
            <p:nvPr/>
          </p:nvSpPr>
          <p:spPr>
            <a:xfrm>
              <a:off x="2863032" y="6781566"/>
              <a:ext cx="2141305" cy="401782"/>
            </a:xfrm>
            <a:prstGeom prst="homePlate">
              <a:avLst/>
            </a:prstGeom>
            <a:solidFill>
              <a:srgbClr val="4755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A3132"/>
                </a:solidFill>
              </a:endParaRPr>
            </a:p>
          </p:txBody>
        </p:sp>
        <p:sp>
          <p:nvSpPr>
            <p:cNvPr id="74" name="Chevron 38">
              <a:extLst>
                <a:ext uri="{FF2B5EF4-FFF2-40B4-BE49-F238E27FC236}">
                  <a16:creationId xmlns:a16="http://schemas.microsoft.com/office/drawing/2014/main" id="{69D628B8-82FC-9A47-B5B8-B82AF296AAC1}"/>
                </a:ext>
              </a:extLst>
            </p:cNvPr>
            <p:cNvSpPr/>
            <p:nvPr/>
          </p:nvSpPr>
          <p:spPr>
            <a:xfrm>
              <a:off x="2569448" y="6781565"/>
              <a:ext cx="853463" cy="401783"/>
            </a:xfrm>
            <a:prstGeom prst="chevron">
              <a:avLst/>
            </a:prstGeom>
            <a:solidFill>
              <a:srgbClr val="4755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A3132"/>
                </a:solidFill>
              </a:endParaRPr>
            </a:p>
          </p:txBody>
        </p:sp>
      </p:grpSp>
      <p:grpSp>
        <p:nvGrpSpPr>
          <p:cNvPr id="75" name="组 45">
            <a:extLst>
              <a:ext uri="{FF2B5EF4-FFF2-40B4-BE49-F238E27FC236}">
                <a16:creationId xmlns:a16="http://schemas.microsoft.com/office/drawing/2014/main" id="{2D5D3FB5-641D-854A-A262-97E8BB86651E}"/>
              </a:ext>
            </a:extLst>
          </p:cNvPr>
          <p:cNvGrpSpPr/>
          <p:nvPr/>
        </p:nvGrpSpPr>
        <p:grpSpPr>
          <a:xfrm>
            <a:off x="9132000" y="6456218"/>
            <a:ext cx="3060000" cy="401783"/>
            <a:chOff x="2569448" y="6781565"/>
            <a:chExt cx="2434889" cy="401783"/>
          </a:xfrm>
        </p:grpSpPr>
        <p:sp>
          <p:nvSpPr>
            <p:cNvPr id="76" name="Pentagon 37">
              <a:extLst>
                <a:ext uri="{FF2B5EF4-FFF2-40B4-BE49-F238E27FC236}">
                  <a16:creationId xmlns:a16="http://schemas.microsoft.com/office/drawing/2014/main" id="{FF7DFD47-EB4F-0242-81AC-EEE2C2A20007}"/>
                </a:ext>
              </a:extLst>
            </p:cNvPr>
            <p:cNvSpPr/>
            <p:nvPr/>
          </p:nvSpPr>
          <p:spPr>
            <a:xfrm>
              <a:off x="2863032" y="6781566"/>
              <a:ext cx="2141305" cy="401782"/>
            </a:xfrm>
            <a:prstGeom prst="homePlate">
              <a:avLst/>
            </a:prstGeom>
            <a:solidFill>
              <a:srgbClr val="75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A3132"/>
                </a:solidFill>
              </a:endParaRPr>
            </a:p>
          </p:txBody>
        </p:sp>
        <p:sp>
          <p:nvSpPr>
            <p:cNvPr id="77" name="Chevron 38">
              <a:extLst>
                <a:ext uri="{FF2B5EF4-FFF2-40B4-BE49-F238E27FC236}">
                  <a16:creationId xmlns:a16="http://schemas.microsoft.com/office/drawing/2014/main" id="{F3239EE5-36AE-CD48-B8B3-E056446F62EA}"/>
                </a:ext>
              </a:extLst>
            </p:cNvPr>
            <p:cNvSpPr/>
            <p:nvPr/>
          </p:nvSpPr>
          <p:spPr>
            <a:xfrm>
              <a:off x="2569448" y="6781565"/>
              <a:ext cx="853463" cy="401783"/>
            </a:xfrm>
            <a:prstGeom prst="chevron">
              <a:avLst/>
            </a:prstGeom>
            <a:solidFill>
              <a:srgbClr val="75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A3132"/>
                </a:solidFill>
              </a:endParaRPr>
            </a:p>
          </p:txBody>
        </p:sp>
      </p:grpSp>
      <p:sp>
        <p:nvSpPr>
          <p:cNvPr id="78" name="文本框 48">
            <a:extLst>
              <a:ext uri="{FF2B5EF4-FFF2-40B4-BE49-F238E27FC236}">
                <a16:creationId xmlns:a16="http://schemas.microsoft.com/office/drawing/2014/main" id="{8072E718-5C68-5E42-8992-74778CA62156}"/>
              </a:ext>
            </a:extLst>
          </p:cNvPr>
          <p:cNvSpPr txBox="1"/>
          <p:nvPr/>
        </p:nvSpPr>
        <p:spPr>
          <a:xfrm>
            <a:off x="3307824" y="6472443"/>
            <a:ext cx="1417376" cy="369332"/>
          </a:xfrm>
          <a:prstGeom prst="rect">
            <a:avLst/>
          </a:prstGeom>
          <a:noFill/>
        </p:spPr>
        <p:txBody>
          <a:bodyPr wrap="none" rtlCol="0">
            <a:spAutoFit/>
          </a:bodyPr>
          <a:lstStyle/>
          <a:p>
            <a:r>
              <a:rPr kumimoji="1" lang="en-US" altLang="zh-CN" dirty="0">
                <a:solidFill>
                  <a:schemeClr val="bg1"/>
                </a:solidFill>
              </a:rPr>
              <a:t>App</a:t>
            </a:r>
            <a:r>
              <a:rPr kumimoji="1" lang="zh-CN" altLang="en-US" dirty="0">
                <a:solidFill>
                  <a:schemeClr val="bg1"/>
                </a:solidFill>
              </a:rPr>
              <a:t> </a:t>
            </a:r>
            <a:r>
              <a:rPr kumimoji="1" lang="en-US" altLang="zh-CN" dirty="0">
                <a:solidFill>
                  <a:schemeClr val="bg1"/>
                </a:solidFill>
              </a:rPr>
              <a:t>Demo</a:t>
            </a:r>
            <a:endParaRPr kumimoji="1" lang="zh-CN" altLang="en-US" dirty="0">
              <a:solidFill>
                <a:schemeClr val="bg1"/>
              </a:solidFill>
            </a:endParaRPr>
          </a:p>
        </p:txBody>
      </p:sp>
      <p:sp>
        <p:nvSpPr>
          <p:cNvPr id="79" name="文本框 49">
            <a:extLst>
              <a:ext uri="{FF2B5EF4-FFF2-40B4-BE49-F238E27FC236}">
                <a16:creationId xmlns:a16="http://schemas.microsoft.com/office/drawing/2014/main" id="{01285B9A-A5D3-1444-AF64-7D426DBC52A6}"/>
              </a:ext>
            </a:extLst>
          </p:cNvPr>
          <p:cNvSpPr txBox="1"/>
          <p:nvPr/>
        </p:nvSpPr>
        <p:spPr>
          <a:xfrm>
            <a:off x="6581069" y="6458973"/>
            <a:ext cx="2068195" cy="369332"/>
          </a:xfrm>
          <a:prstGeom prst="rect">
            <a:avLst/>
          </a:prstGeom>
          <a:noFill/>
        </p:spPr>
        <p:txBody>
          <a:bodyPr wrap="none" rtlCol="0">
            <a:spAutoFit/>
          </a:bodyPr>
          <a:lstStyle/>
          <a:p>
            <a:r>
              <a:rPr kumimoji="1" lang="en-US" altLang="zh-CN" dirty="0">
                <a:solidFill>
                  <a:schemeClr val="bg1"/>
                </a:solidFill>
              </a:rPr>
              <a:t>Detailed</a:t>
            </a:r>
            <a:r>
              <a:rPr kumimoji="1" lang="zh-CN" altLang="en-US" dirty="0">
                <a:solidFill>
                  <a:schemeClr val="bg1"/>
                </a:solidFill>
              </a:rPr>
              <a:t> </a:t>
            </a:r>
            <a:r>
              <a:rPr kumimoji="1" lang="en-US" altLang="zh-CN" dirty="0">
                <a:solidFill>
                  <a:schemeClr val="bg1"/>
                </a:solidFill>
              </a:rPr>
              <a:t>Analysis</a:t>
            </a:r>
            <a:endParaRPr kumimoji="1" lang="zh-CN" altLang="en-US" dirty="0">
              <a:solidFill>
                <a:schemeClr val="bg1"/>
              </a:solidFill>
            </a:endParaRPr>
          </a:p>
        </p:txBody>
      </p:sp>
      <p:sp>
        <p:nvSpPr>
          <p:cNvPr id="80" name="文本框 50">
            <a:extLst>
              <a:ext uri="{FF2B5EF4-FFF2-40B4-BE49-F238E27FC236}">
                <a16:creationId xmlns:a16="http://schemas.microsoft.com/office/drawing/2014/main" id="{926F597A-3991-5D4B-80C8-C3BAA4F2912F}"/>
              </a:ext>
            </a:extLst>
          </p:cNvPr>
          <p:cNvSpPr txBox="1"/>
          <p:nvPr/>
        </p:nvSpPr>
        <p:spPr>
          <a:xfrm>
            <a:off x="9442646" y="6472443"/>
            <a:ext cx="1428596" cy="369332"/>
          </a:xfrm>
          <a:prstGeom prst="rect">
            <a:avLst/>
          </a:prstGeom>
          <a:noFill/>
        </p:spPr>
        <p:txBody>
          <a:bodyPr wrap="none" rtlCol="0">
            <a:spAutoFit/>
          </a:bodyPr>
          <a:lstStyle/>
          <a:p>
            <a:r>
              <a:rPr kumimoji="1" lang="en-US" altLang="zh-CN" dirty="0">
                <a:solidFill>
                  <a:schemeClr val="bg1"/>
                </a:solidFill>
              </a:rPr>
              <a:t>Conclusion</a:t>
            </a:r>
            <a:endParaRPr kumimoji="1" lang="zh-CN" altLang="en-US" dirty="0">
              <a:solidFill>
                <a:schemeClr val="bg1"/>
              </a:solidFill>
            </a:endParaRPr>
          </a:p>
        </p:txBody>
      </p:sp>
      <p:pic>
        <p:nvPicPr>
          <p:cNvPr id="81" name="Picture 39">
            <a:extLst>
              <a:ext uri="{FF2B5EF4-FFF2-40B4-BE49-F238E27FC236}">
                <a16:creationId xmlns:a16="http://schemas.microsoft.com/office/drawing/2014/main" id="{475A8EC7-2D8F-304E-9479-1DF55CC0D3D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44116" y="6472443"/>
            <a:ext cx="399600" cy="399600"/>
          </a:xfrm>
          <a:prstGeom prst="rect">
            <a:avLst/>
          </a:prstGeom>
        </p:spPr>
      </p:pic>
      <p:pic>
        <p:nvPicPr>
          <p:cNvPr id="2050" name="Picture 2">
            <a:extLst>
              <a:ext uri="{FF2B5EF4-FFF2-40B4-BE49-F238E27FC236}">
                <a16:creationId xmlns:a16="http://schemas.microsoft.com/office/drawing/2014/main" id="{5E7CEDC6-929D-6945-99BC-58E851176BB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78275" y="321993"/>
            <a:ext cx="9200845" cy="5831672"/>
          </a:xfrm>
          <a:prstGeom prst="rect">
            <a:avLst/>
          </a:prstGeom>
          <a:noFill/>
          <a:effectLst>
            <a:outerShdw blurRad="215900" dist="177800" dir="2220000" algn="ctr" rotWithShape="0">
              <a:srgbClr val="000000">
                <a:alpha val="18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77784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p:cNvSpPr/>
          <p:nvPr/>
        </p:nvSpPr>
        <p:spPr>
          <a:xfrm>
            <a:off x="422508" y="321993"/>
            <a:ext cx="2253457" cy="1307537"/>
          </a:xfrm>
          <a:prstGeom prst="rect">
            <a:avLst/>
          </a:prstGeom>
        </p:spPr>
        <p:txBody>
          <a:bodyPr wrap="square">
            <a:spAutoFit/>
          </a:bodyPr>
          <a:lstStyle/>
          <a:p>
            <a:pPr>
              <a:lnSpc>
                <a:spcPct val="130000"/>
              </a:lnSpc>
            </a:pPr>
            <a:r>
              <a:rPr lang="en-US" altLang="zh-CN" sz="3200" b="1" dirty="0">
                <a:gradFill flip="none" rotWithShape="1">
                  <a:gsLst>
                    <a:gs pos="0">
                      <a:schemeClr val="accent1"/>
                    </a:gs>
                    <a:gs pos="100000">
                      <a:schemeClr val="accent1">
                        <a:lumMod val="60000"/>
                        <a:lumOff val="40000"/>
                      </a:schemeClr>
                    </a:gs>
                  </a:gsLst>
                  <a:lin ang="18900000" scaled="1"/>
                  <a:tileRect/>
                </a:gradFill>
                <a:latin typeface="+mj-lt"/>
              </a:rPr>
              <a:t>Where</a:t>
            </a:r>
            <a:r>
              <a:rPr lang="zh-CN" altLang="en-US" sz="3200" b="1" dirty="0">
                <a:gradFill flip="none" rotWithShape="1">
                  <a:gsLst>
                    <a:gs pos="0">
                      <a:schemeClr val="accent1"/>
                    </a:gs>
                    <a:gs pos="100000">
                      <a:schemeClr val="accent1">
                        <a:lumMod val="60000"/>
                        <a:lumOff val="40000"/>
                      </a:schemeClr>
                    </a:gs>
                  </a:gsLst>
                  <a:lin ang="18900000" scaled="1"/>
                  <a:tileRect/>
                </a:gradFill>
                <a:latin typeface="+mj-lt"/>
              </a:rPr>
              <a:t> </a:t>
            </a:r>
            <a:r>
              <a:rPr lang="en-US" altLang="zh-CN" sz="3200" b="1" dirty="0">
                <a:gradFill flip="none" rotWithShape="1">
                  <a:gsLst>
                    <a:gs pos="0">
                      <a:schemeClr val="accent1"/>
                    </a:gs>
                    <a:gs pos="100000">
                      <a:schemeClr val="accent1">
                        <a:lumMod val="60000"/>
                        <a:lumOff val="40000"/>
                      </a:schemeClr>
                    </a:gs>
                  </a:gsLst>
                  <a:lin ang="18900000" scaled="1"/>
                  <a:tileRect/>
                </a:gradFill>
                <a:latin typeface="+mj-lt"/>
              </a:rPr>
              <a:t>to</a:t>
            </a:r>
            <a:r>
              <a:rPr lang="zh-CN" altLang="en-US" sz="3200" b="1" dirty="0">
                <a:gradFill flip="none" rotWithShape="1">
                  <a:gsLst>
                    <a:gs pos="0">
                      <a:schemeClr val="accent1"/>
                    </a:gs>
                    <a:gs pos="100000">
                      <a:schemeClr val="accent1">
                        <a:lumMod val="60000"/>
                        <a:lumOff val="40000"/>
                      </a:schemeClr>
                    </a:gs>
                  </a:gsLst>
                  <a:lin ang="18900000" scaled="1"/>
                  <a:tileRect/>
                </a:gradFill>
                <a:latin typeface="+mj-lt"/>
              </a:rPr>
              <a:t> </a:t>
            </a:r>
            <a:endParaRPr lang="en-US" altLang="zh-CN" sz="3200" b="1" dirty="0">
              <a:gradFill flip="none" rotWithShape="1">
                <a:gsLst>
                  <a:gs pos="0">
                    <a:schemeClr val="accent1"/>
                  </a:gs>
                  <a:gs pos="100000">
                    <a:schemeClr val="accent1">
                      <a:lumMod val="60000"/>
                      <a:lumOff val="40000"/>
                    </a:schemeClr>
                  </a:gs>
                </a:gsLst>
                <a:lin ang="18900000" scaled="1"/>
                <a:tileRect/>
              </a:gradFill>
              <a:latin typeface="+mj-lt"/>
            </a:endParaRPr>
          </a:p>
          <a:p>
            <a:pPr>
              <a:lnSpc>
                <a:spcPct val="130000"/>
              </a:lnSpc>
            </a:pPr>
            <a:r>
              <a:rPr lang="en-US" altLang="zh-CN" sz="3200" b="1" dirty="0">
                <a:gradFill flip="none" rotWithShape="1">
                  <a:gsLst>
                    <a:gs pos="0">
                      <a:schemeClr val="accent1"/>
                    </a:gs>
                    <a:gs pos="100000">
                      <a:schemeClr val="accent1">
                        <a:lumMod val="60000"/>
                        <a:lumOff val="40000"/>
                      </a:schemeClr>
                    </a:gs>
                  </a:gsLst>
                  <a:lin ang="18900000" scaled="1"/>
                  <a:tileRect/>
                </a:gradFill>
                <a:latin typeface="+mj-lt"/>
              </a:rPr>
              <a:t>locate?</a:t>
            </a:r>
          </a:p>
        </p:txBody>
      </p:sp>
      <p:sp>
        <p:nvSpPr>
          <p:cNvPr id="18" name="Pentagon 1"/>
          <p:cNvSpPr/>
          <p:nvPr/>
        </p:nvSpPr>
        <p:spPr>
          <a:xfrm>
            <a:off x="-4668" y="6457830"/>
            <a:ext cx="3060000" cy="400171"/>
          </a:xfrm>
          <a:prstGeom prst="homePlate">
            <a:avLst/>
          </a:prstGeom>
          <a:solidFill>
            <a:srgbClr val="4755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bg1"/>
                </a:solidFill>
              </a:rPr>
              <a:t>      </a:t>
            </a:r>
            <a:r>
              <a:rPr lang="en-US" altLang="zh-CN" dirty="0">
                <a:solidFill>
                  <a:schemeClr val="bg1"/>
                </a:solidFill>
              </a:rPr>
              <a:t>International Stock M</a:t>
            </a:r>
            <a:endParaRPr lang="en-US" dirty="0">
              <a:solidFill>
                <a:schemeClr val="bg1"/>
              </a:solidFill>
            </a:endParaRPr>
          </a:p>
        </p:txBody>
      </p:sp>
      <p:grpSp>
        <p:nvGrpSpPr>
          <p:cNvPr id="19" name="组 18"/>
          <p:cNvGrpSpPr/>
          <p:nvPr/>
        </p:nvGrpSpPr>
        <p:grpSpPr>
          <a:xfrm>
            <a:off x="3040888" y="6456218"/>
            <a:ext cx="3060000" cy="401783"/>
            <a:chOff x="2569448" y="6781565"/>
            <a:chExt cx="2434889" cy="401783"/>
          </a:xfrm>
        </p:grpSpPr>
        <p:sp>
          <p:nvSpPr>
            <p:cNvPr id="24" name="Pentagon 37"/>
            <p:cNvSpPr/>
            <p:nvPr/>
          </p:nvSpPr>
          <p:spPr>
            <a:xfrm>
              <a:off x="2863032" y="6781566"/>
              <a:ext cx="2141305" cy="401782"/>
            </a:xfrm>
            <a:prstGeom prst="homePlate">
              <a:avLst/>
            </a:prstGeom>
            <a:solidFill>
              <a:srgbClr val="75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A3132"/>
                </a:solidFill>
              </a:endParaRPr>
            </a:p>
          </p:txBody>
        </p:sp>
        <p:sp>
          <p:nvSpPr>
            <p:cNvPr id="25" name="Chevron 38"/>
            <p:cNvSpPr/>
            <p:nvPr/>
          </p:nvSpPr>
          <p:spPr>
            <a:xfrm>
              <a:off x="2569448" y="6781565"/>
              <a:ext cx="853463" cy="401783"/>
            </a:xfrm>
            <a:prstGeom prst="chevron">
              <a:avLst/>
            </a:prstGeom>
            <a:solidFill>
              <a:srgbClr val="75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A3132"/>
                </a:solidFill>
              </a:endParaRPr>
            </a:p>
          </p:txBody>
        </p:sp>
      </p:grpSp>
      <p:pic>
        <p:nvPicPr>
          <p:cNvPr id="29" name="Picture 3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908" y="6457828"/>
            <a:ext cx="399600" cy="399600"/>
          </a:xfrm>
          <a:prstGeom prst="rect">
            <a:avLst/>
          </a:prstGeom>
        </p:spPr>
      </p:pic>
      <p:sp>
        <p:nvSpPr>
          <p:cNvPr id="30" name="文本框 29"/>
          <p:cNvSpPr txBox="1"/>
          <p:nvPr/>
        </p:nvSpPr>
        <p:spPr>
          <a:xfrm>
            <a:off x="8207828" y="6488668"/>
            <a:ext cx="312906" cy="369332"/>
          </a:xfrm>
          <a:prstGeom prst="rect">
            <a:avLst/>
          </a:prstGeom>
          <a:noFill/>
        </p:spPr>
        <p:txBody>
          <a:bodyPr wrap="none" rtlCol="0">
            <a:spAutoFit/>
          </a:bodyPr>
          <a:lstStyle/>
          <a:p>
            <a:r>
              <a:rPr kumimoji="1" lang="en-US" altLang="zh-CN" dirty="0">
                <a:solidFill>
                  <a:schemeClr val="bg1"/>
                </a:solidFill>
              </a:rPr>
              <a:t>4</a:t>
            </a:r>
            <a:endParaRPr kumimoji="1" lang="zh-CN" altLang="en-US" dirty="0">
              <a:solidFill>
                <a:schemeClr val="bg1"/>
              </a:solidFill>
            </a:endParaRPr>
          </a:p>
        </p:txBody>
      </p:sp>
      <p:grpSp>
        <p:nvGrpSpPr>
          <p:cNvPr id="31" name="组 30"/>
          <p:cNvGrpSpPr/>
          <p:nvPr/>
        </p:nvGrpSpPr>
        <p:grpSpPr>
          <a:xfrm>
            <a:off x="6086444" y="6456218"/>
            <a:ext cx="3060000" cy="401783"/>
            <a:chOff x="2569448" y="6781565"/>
            <a:chExt cx="2434889" cy="401783"/>
          </a:xfrm>
        </p:grpSpPr>
        <p:sp>
          <p:nvSpPr>
            <p:cNvPr id="32" name="Pentagon 37"/>
            <p:cNvSpPr/>
            <p:nvPr/>
          </p:nvSpPr>
          <p:spPr>
            <a:xfrm>
              <a:off x="2863032" y="6781566"/>
              <a:ext cx="2141305" cy="401782"/>
            </a:xfrm>
            <a:prstGeom prst="homePlate">
              <a:avLst/>
            </a:prstGeom>
            <a:solidFill>
              <a:srgbClr val="75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A3132"/>
                </a:solidFill>
              </a:endParaRPr>
            </a:p>
          </p:txBody>
        </p:sp>
        <p:sp>
          <p:nvSpPr>
            <p:cNvPr id="33" name="Chevron 38"/>
            <p:cNvSpPr/>
            <p:nvPr/>
          </p:nvSpPr>
          <p:spPr>
            <a:xfrm>
              <a:off x="2569448" y="6781565"/>
              <a:ext cx="853463" cy="401783"/>
            </a:xfrm>
            <a:prstGeom prst="chevron">
              <a:avLst/>
            </a:prstGeom>
            <a:solidFill>
              <a:srgbClr val="75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A3132"/>
                </a:solidFill>
              </a:endParaRPr>
            </a:p>
          </p:txBody>
        </p:sp>
      </p:grpSp>
      <p:sp>
        <p:nvSpPr>
          <p:cNvPr id="34" name="文本框 33"/>
          <p:cNvSpPr txBox="1"/>
          <p:nvPr/>
        </p:nvSpPr>
        <p:spPr>
          <a:xfrm>
            <a:off x="3761211" y="6481899"/>
            <a:ext cx="1619354" cy="369332"/>
          </a:xfrm>
          <a:prstGeom prst="rect">
            <a:avLst/>
          </a:prstGeom>
          <a:noFill/>
        </p:spPr>
        <p:txBody>
          <a:bodyPr wrap="none" rtlCol="0">
            <a:spAutoFit/>
          </a:bodyPr>
          <a:lstStyle/>
          <a:p>
            <a:r>
              <a:rPr kumimoji="1" lang="en-US" altLang="zh-CN" dirty="0">
                <a:solidFill>
                  <a:schemeClr val="bg1"/>
                </a:solidFill>
              </a:rPr>
              <a:t>Issue to solve</a:t>
            </a:r>
            <a:endParaRPr kumimoji="1" lang="zh-CN" altLang="en-US" dirty="0">
              <a:solidFill>
                <a:schemeClr val="bg1"/>
              </a:solidFill>
            </a:endParaRPr>
          </a:p>
        </p:txBody>
      </p:sp>
      <p:sp>
        <p:nvSpPr>
          <p:cNvPr id="35" name="文本框 34"/>
          <p:cNvSpPr txBox="1"/>
          <p:nvPr/>
        </p:nvSpPr>
        <p:spPr>
          <a:xfrm>
            <a:off x="6902146" y="6472443"/>
            <a:ext cx="1428596" cy="369332"/>
          </a:xfrm>
          <a:prstGeom prst="rect">
            <a:avLst/>
          </a:prstGeom>
          <a:noFill/>
        </p:spPr>
        <p:txBody>
          <a:bodyPr wrap="none" rtlCol="0">
            <a:spAutoFit/>
          </a:bodyPr>
          <a:lstStyle/>
          <a:p>
            <a:r>
              <a:rPr kumimoji="1" lang="en-US" altLang="zh-CN" dirty="0">
                <a:solidFill>
                  <a:schemeClr val="bg1"/>
                </a:solidFill>
              </a:rPr>
              <a:t>Conclusion</a:t>
            </a:r>
            <a:endParaRPr kumimoji="1" lang="zh-CN" altLang="en-US" dirty="0">
              <a:solidFill>
                <a:schemeClr val="bg1"/>
              </a:solidFill>
            </a:endParaRPr>
          </a:p>
        </p:txBody>
      </p:sp>
      <p:grpSp>
        <p:nvGrpSpPr>
          <p:cNvPr id="36" name="组 35"/>
          <p:cNvGrpSpPr/>
          <p:nvPr/>
        </p:nvGrpSpPr>
        <p:grpSpPr>
          <a:xfrm>
            <a:off x="3040888" y="6456218"/>
            <a:ext cx="3060000" cy="401783"/>
            <a:chOff x="2569448" y="6781565"/>
            <a:chExt cx="2434889" cy="401783"/>
          </a:xfrm>
        </p:grpSpPr>
        <p:sp>
          <p:nvSpPr>
            <p:cNvPr id="37" name="Pentagon 37"/>
            <p:cNvSpPr/>
            <p:nvPr/>
          </p:nvSpPr>
          <p:spPr>
            <a:xfrm>
              <a:off x="2863032" y="6781566"/>
              <a:ext cx="2141305" cy="401782"/>
            </a:xfrm>
            <a:prstGeom prst="homePlate">
              <a:avLst/>
            </a:prstGeom>
            <a:solidFill>
              <a:srgbClr val="75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A3132"/>
                </a:solidFill>
              </a:endParaRPr>
            </a:p>
          </p:txBody>
        </p:sp>
        <p:sp>
          <p:nvSpPr>
            <p:cNvPr id="38" name="Chevron 38"/>
            <p:cNvSpPr/>
            <p:nvPr/>
          </p:nvSpPr>
          <p:spPr>
            <a:xfrm>
              <a:off x="2569448" y="6781565"/>
              <a:ext cx="853463" cy="401783"/>
            </a:xfrm>
            <a:prstGeom prst="chevron">
              <a:avLst/>
            </a:prstGeom>
            <a:solidFill>
              <a:srgbClr val="75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A3132"/>
                </a:solidFill>
              </a:endParaRPr>
            </a:p>
          </p:txBody>
        </p:sp>
      </p:grpSp>
      <p:sp>
        <p:nvSpPr>
          <p:cNvPr id="39" name="文本框 38"/>
          <p:cNvSpPr txBox="1"/>
          <p:nvPr/>
        </p:nvSpPr>
        <p:spPr>
          <a:xfrm>
            <a:off x="8207828" y="6488668"/>
            <a:ext cx="312906" cy="369332"/>
          </a:xfrm>
          <a:prstGeom prst="rect">
            <a:avLst/>
          </a:prstGeom>
          <a:noFill/>
        </p:spPr>
        <p:txBody>
          <a:bodyPr wrap="none" rtlCol="0">
            <a:spAutoFit/>
          </a:bodyPr>
          <a:lstStyle/>
          <a:p>
            <a:r>
              <a:rPr kumimoji="1" lang="en-US" altLang="zh-CN" dirty="0">
                <a:solidFill>
                  <a:schemeClr val="bg1"/>
                </a:solidFill>
              </a:rPr>
              <a:t>4</a:t>
            </a:r>
            <a:endParaRPr kumimoji="1" lang="zh-CN" altLang="en-US" dirty="0">
              <a:solidFill>
                <a:schemeClr val="bg1"/>
              </a:solidFill>
            </a:endParaRPr>
          </a:p>
        </p:txBody>
      </p:sp>
      <p:grpSp>
        <p:nvGrpSpPr>
          <p:cNvPr id="40" name="组 39"/>
          <p:cNvGrpSpPr/>
          <p:nvPr/>
        </p:nvGrpSpPr>
        <p:grpSpPr>
          <a:xfrm>
            <a:off x="6086444" y="6456218"/>
            <a:ext cx="3060000" cy="401783"/>
            <a:chOff x="2569448" y="6781565"/>
            <a:chExt cx="2434889" cy="401783"/>
          </a:xfrm>
        </p:grpSpPr>
        <p:sp>
          <p:nvSpPr>
            <p:cNvPr id="41" name="Pentagon 37"/>
            <p:cNvSpPr/>
            <p:nvPr/>
          </p:nvSpPr>
          <p:spPr>
            <a:xfrm>
              <a:off x="2863032" y="6781566"/>
              <a:ext cx="2141305" cy="401782"/>
            </a:xfrm>
            <a:prstGeom prst="homePlate">
              <a:avLst/>
            </a:prstGeom>
            <a:solidFill>
              <a:srgbClr val="4755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A3132"/>
                </a:solidFill>
              </a:endParaRPr>
            </a:p>
          </p:txBody>
        </p:sp>
        <p:sp>
          <p:nvSpPr>
            <p:cNvPr id="42" name="Chevron 38"/>
            <p:cNvSpPr/>
            <p:nvPr/>
          </p:nvSpPr>
          <p:spPr>
            <a:xfrm>
              <a:off x="2569448" y="6781565"/>
              <a:ext cx="853463" cy="401783"/>
            </a:xfrm>
            <a:prstGeom prst="chevron">
              <a:avLst/>
            </a:prstGeom>
            <a:solidFill>
              <a:srgbClr val="4755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A3132"/>
                </a:solidFill>
              </a:endParaRPr>
            </a:p>
          </p:txBody>
        </p:sp>
      </p:grpSp>
      <p:grpSp>
        <p:nvGrpSpPr>
          <p:cNvPr id="43" name="组 42"/>
          <p:cNvGrpSpPr/>
          <p:nvPr/>
        </p:nvGrpSpPr>
        <p:grpSpPr>
          <a:xfrm>
            <a:off x="9132000" y="6456218"/>
            <a:ext cx="3060000" cy="401783"/>
            <a:chOff x="2569448" y="6781565"/>
            <a:chExt cx="2434889" cy="401783"/>
          </a:xfrm>
        </p:grpSpPr>
        <p:sp>
          <p:nvSpPr>
            <p:cNvPr id="44" name="Pentagon 37"/>
            <p:cNvSpPr/>
            <p:nvPr/>
          </p:nvSpPr>
          <p:spPr>
            <a:xfrm>
              <a:off x="2863032" y="6781566"/>
              <a:ext cx="2141305" cy="401782"/>
            </a:xfrm>
            <a:prstGeom prst="homePlate">
              <a:avLst/>
            </a:prstGeom>
            <a:solidFill>
              <a:srgbClr val="75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A3132"/>
                </a:solidFill>
              </a:endParaRPr>
            </a:p>
          </p:txBody>
        </p:sp>
        <p:sp>
          <p:nvSpPr>
            <p:cNvPr id="45" name="Chevron 38"/>
            <p:cNvSpPr/>
            <p:nvPr/>
          </p:nvSpPr>
          <p:spPr>
            <a:xfrm>
              <a:off x="2569448" y="6781565"/>
              <a:ext cx="853463" cy="401783"/>
            </a:xfrm>
            <a:prstGeom prst="chevron">
              <a:avLst/>
            </a:prstGeom>
            <a:solidFill>
              <a:srgbClr val="75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A3132"/>
                </a:solidFill>
              </a:endParaRPr>
            </a:p>
          </p:txBody>
        </p:sp>
      </p:grpSp>
      <p:sp>
        <p:nvSpPr>
          <p:cNvPr id="46" name="文本框 45"/>
          <p:cNvSpPr txBox="1"/>
          <p:nvPr/>
        </p:nvSpPr>
        <p:spPr>
          <a:xfrm>
            <a:off x="3342530" y="6488668"/>
            <a:ext cx="1000595" cy="369332"/>
          </a:xfrm>
          <a:prstGeom prst="rect">
            <a:avLst/>
          </a:prstGeom>
          <a:noFill/>
        </p:spPr>
        <p:txBody>
          <a:bodyPr wrap="none" rtlCol="0">
            <a:spAutoFit/>
          </a:bodyPr>
          <a:lstStyle/>
          <a:p>
            <a:r>
              <a:rPr kumimoji="1" lang="en-US" altLang="zh-CN" dirty="0">
                <a:solidFill>
                  <a:schemeClr val="bg1"/>
                </a:solidFill>
              </a:rPr>
              <a:t>Causes</a:t>
            </a:r>
            <a:endParaRPr kumimoji="1" lang="zh-CN" altLang="en-US" dirty="0">
              <a:solidFill>
                <a:schemeClr val="bg1"/>
              </a:solidFill>
            </a:endParaRPr>
          </a:p>
        </p:txBody>
      </p:sp>
      <p:sp>
        <p:nvSpPr>
          <p:cNvPr id="47" name="文本框 46"/>
          <p:cNvSpPr txBox="1"/>
          <p:nvPr/>
        </p:nvSpPr>
        <p:spPr>
          <a:xfrm>
            <a:off x="9367198" y="6472443"/>
            <a:ext cx="1734770" cy="369332"/>
          </a:xfrm>
          <a:prstGeom prst="rect">
            <a:avLst/>
          </a:prstGeom>
          <a:noFill/>
        </p:spPr>
        <p:txBody>
          <a:bodyPr wrap="none" rtlCol="0">
            <a:spAutoFit/>
          </a:bodyPr>
          <a:lstStyle/>
          <a:p>
            <a:r>
              <a:rPr kumimoji="1" lang="en-US" altLang="zh-CN" dirty="0">
                <a:solidFill>
                  <a:schemeClr val="bg1"/>
                </a:solidFill>
              </a:rPr>
              <a:t>Issues to Solve</a:t>
            </a:r>
            <a:endParaRPr kumimoji="1" lang="zh-CN" altLang="en-US" dirty="0">
              <a:solidFill>
                <a:schemeClr val="bg1"/>
              </a:solidFill>
            </a:endParaRPr>
          </a:p>
        </p:txBody>
      </p:sp>
      <p:sp>
        <p:nvSpPr>
          <p:cNvPr id="48" name="Pentagon 1"/>
          <p:cNvSpPr/>
          <p:nvPr/>
        </p:nvSpPr>
        <p:spPr>
          <a:xfrm>
            <a:off x="-4668" y="6457830"/>
            <a:ext cx="3060000" cy="400171"/>
          </a:xfrm>
          <a:prstGeom prst="homePlate">
            <a:avLst/>
          </a:prstGeom>
          <a:solidFill>
            <a:srgbClr val="75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bg1"/>
                </a:solidFill>
              </a:rPr>
              <a:t>  Introduction</a:t>
            </a:r>
          </a:p>
        </p:txBody>
      </p:sp>
      <p:pic>
        <p:nvPicPr>
          <p:cNvPr id="49" name="Picture 3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34646" y="6451631"/>
            <a:ext cx="399600" cy="399600"/>
          </a:xfrm>
          <a:prstGeom prst="rect">
            <a:avLst/>
          </a:prstGeom>
        </p:spPr>
      </p:pic>
      <p:sp>
        <p:nvSpPr>
          <p:cNvPr id="50" name="文本框 49"/>
          <p:cNvSpPr txBox="1"/>
          <p:nvPr/>
        </p:nvSpPr>
        <p:spPr>
          <a:xfrm>
            <a:off x="6478683" y="6488667"/>
            <a:ext cx="2092239" cy="369332"/>
          </a:xfrm>
          <a:prstGeom prst="rect">
            <a:avLst/>
          </a:prstGeom>
          <a:noFill/>
        </p:spPr>
        <p:txBody>
          <a:bodyPr wrap="none" rtlCol="0">
            <a:spAutoFit/>
          </a:bodyPr>
          <a:lstStyle/>
          <a:p>
            <a:r>
              <a:rPr lang="en-US" altLang="zh-CN">
                <a:solidFill>
                  <a:schemeClr val="bg1"/>
                </a:solidFill>
              </a:rPr>
              <a:t> Empirical Studies</a:t>
            </a:r>
            <a:endParaRPr kumimoji="1" lang="zh-CN" altLang="en-US" dirty="0"/>
          </a:p>
        </p:txBody>
      </p:sp>
      <p:grpSp>
        <p:nvGrpSpPr>
          <p:cNvPr id="56" name="组 2">
            <a:extLst>
              <a:ext uri="{FF2B5EF4-FFF2-40B4-BE49-F238E27FC236}">
                <a16:creationId xmlns:a16="http://schemas.microsoft.com/office/drawing/2014/main" id="{7710086E-29A3-3C47-BA91-683428E3DA4F}"/>
              </a:ext>
            </a:extLst>
          </p:cNvPr>
          <p:cNvGrpSpPr/>
          <p:nvPr/>
        </p:nvGrpSpPr>
        <p:grpSpPr>
          <a:xfrm>
            <a:off x="3040888" y="6456218"/>
            <a:ext cx="3060000" cy="401783"/>
            <a:chOff x="2569448" y="6781565"/>
            <a:chExt cx="2434889" cy="401783"/>
          </a:xfrm>
        </p:grpSpPr>
        <p:sp>
          <p:nvSpPr>
            <p:cNvPr id="57" name="Pentagon 37">
              <a:extLst>
                <a:ext uri="{FF2B5EF4-FFF2-40B4-BE49-F238E27FC236}">
                  <a16:creationId xmlns:a16="http://schemas.microsoft.com/office/drawing/2014/main" id="{ECC44C41-16BC-7B4F-B10C-C9DAA1F3BDE2}"/>
                </a:ext>
              </a:extLst>
            </p:cNvPr>
            <p:cNvSpPr/>
            <p:nvPr/>
          </p:nvSpPr>
          <p:spPr>
            <a:xfrm>
              <a:off x="2863032" y="6781566"/>
              <a:ext cx="2141305" cy="401782"/>
            </a:xfrm>
            <a:prstGeom prst="homePlate">
              <a:avLst/>
            </a:prstGeom>
            <a:solidFill>
              <a:srgbClr val="75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A3132"/>
                </a:solidFill>
              </a:endParaRPr>
            </a:p>
          </p:txBody>
        </p:sp>
        <p:sp>
          <p:nvSpPr>
            <p:cNvPr id="58" name="Chevron 38">
              <a:extLst>
                <a:ext uri="{FF2B5EF4-FFF2-40B4-BE49-F238E27FC236}">
                  <a16:creationId xmlns:a16="http://schemas.microsoft.com/office/drawing/2014/main" id="{346212FB-26FB-B741-8FD6-32062CE21D22}"/>
                </a:ext>
              </a:extLst>
            </p:cNvPr>
            <p:cNvSpPr/>
            <p:nvPr/>
          </p:nvSpPr>
          <p:spPr>
            <a:xfrm>
              <a:off x="2569448" y="6781565"/>
              <a:ext cx="853463" cy="401783"/>
            </a:xfrm>
            <a:prstGeom prst="chevron">
              <a:avLst/>
            </a:prstGeom>
            <a:solidFill>
              <a:srgbClr val="75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A3132"/>
                </a:solidFill>
              </a:endParaRPr>
            </a:p>
          </p:txBody>
        </p:sp>
      </p:grpSp>
      <p:grpSp>
        <p:nvGrpSpPr>
          <p:cNvPr id="59" name="组 7">
            <a:extLst>
              <a:ext uri="{FF2B5EF4-FFF2-40B4-BE49-F238E27FC236}">
                <a16:creationId xmlns:a16="http://schemas.microsoft.com/office/drawing/2014/main" id="{6346776B-40D1-0D48-9138-8669E0E9E0F6}"/>
              </a:ext>
            </a:extLst>
          </p:cNvPr>
          <p:cNvGrpSpPr/>
          <p:nvPr/>
        </p:nvGrpSpPr>
        <p:grpSpPr>
          <a:xfrm>
            <a:off x="6086444" y="6456218"/>
            <a:ext cx="3060000" cy="401783"/>
            <a:chOff x="2569448" y="6781565"/>
            <a:chExt cx="2434889" cy="401783"/>
          </a:xfrm>
        </p:grpSpPr>
        <p:sp>
          <p:nvSpPr>
            <p:cNvPr id="60" name="Pentagon 37">
              <a:extLst>
                <a:ext uri="{FF2B5EF4-FFF2-40B4-BE49-F238E27FC236}">
                  <a16:creationId xmlns:a16="http://schemas.microsoft.com/office/drawing/2014/main" id="{C5EC5963-D514-A544-9AC1-471E588A9B1E}"/>
                </a:ext>
              </a:extLst>
            </p:cNvPr>
            <p:cNvSpPr/>
            <p:nvPr/>
          </p:nvSpPr>
          <p:spPr>
            <a:xfrm>
              <a:off x="2863032" y="6781566"/>
              <a:ext cx="2141305" cy="401782"/>
            </a:xfrm>
            <a:prstGeom prst="homePlate">
              <a:avLst/>
            </a:prstGeom>
            <a:solidFill>
              <a:srgbClr val="75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A3132"/>
                </a:solidFill>
              </a:endParaRPr>
            </a:p>
          </p:txBody>
        </p:sp>
        <p:sp>
          <p:nvSpPr>
            <p:cNvPr id="61" name="Chevron 38">
              <a:extLst>
                <a:ext uri="{FF2B5EF4-FFF2-40B4-BE49-F238E27FC236}">
                  <a16:creationId xmlns:a16="http://schemas.microsoft.com/office/drawing/2014/main" id="{91223CBD-46B0-B944-B191-58C202CB4E81}"/>
                </a:ext>
              </a:extLst>
            </p:cNvPr>
            <p:cNvSpPr/>
            <p:nvPr/>
          </p:nvSpPr>
          <p:spPr>
            <a:xfrm>
              <a:off x="2569448" y="6781565"/>
              <a:ext cx="853463" cy="401783"/>
            </a:xfrm>
            <a:prstGeom prst="chevron">
              <a:avLst/>
            </a:prstGeom>
            <a:solidFill>
              <a:srgbClr val="75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A3132"/>
                </a:solidFill>
              </a:endParaRPr>
            </a:p>
          </p:txBody>
        </p:sp>
      </p:grpSp>
      <p:grpSp>
        <p:nvGrpSpPr>
          <p:cNvPr id="62" name="组 2">
            <a:extLst>
              <a:ext uri="{FF2B5EF4-FFF2-40B4-BE49-F238E27FC236}">
                <a16:creationId xmlns:a16="http://schemas.microsoft.com/office/drawing/2014/main" id="{C838BDB3-BDEA-BC4E-9654-2C2B37F3E27B}"/>
              </a:ext>
            </a:extLst>
          </p:cNvPr>
          <p:cNvGrpSpPr/>
          <p:nvPr/>
        </p:nvGrpSpPr>
        <p:grpSpPr>
          <a:xfrm>
            <a:off x="-19112" y="6456219"/>
            <a:ext cx="3060000" cy="401783"/>
            <a:chOff x="2569448" y="6781565"/>
            <a:chExt cx="2434889" cy="401783"/>
          </a:xfrm>
        </p:grpSpPr>
        <p:sp>
          <p:nvSpPr>
            <p:cNvPr id="63" name="Pentagon 62">
              <a:extLst>
                <a:ext uri="{FF2B5EF4-FFF2-40B4-BE49-F238E27FC236}">
                  <a16:creationId xmlns:a16="http://schemas.microsoft.com/office/drawing/2014/main" id="{7745A873-C6AA-A147-AED7-CF35C41ECF88}"/>
                </a:ext>
              </a:extLst>
            </p:cNvPr>
            <p:cNvSpPr/>
            <p:nvPr/>
          </p:nvSpPr>
          <p:spPr>
            <a:xfrm>
              <a:off x="2863032" y="6781566"/>
              <a:ext cx="2141305" cy="401782"/>
            </a:xfrm>
            <a:prstGeom prst="homePlate">
              <a:avLst/>
            </a:prstGeom>
            <a:solidFill>
              <a:srgbClr val="75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A3132"/>
                </a:solidFill>
              </a:endParaRPr>
            </a:p>
          </p:txBody>
        </p:sp>
        <p:sp>
          <p:nvSpPr>
            <p:cNvPr id="64" name="Chevron 63">
              <a:extLst>
                <a:ext uri="{FF2B5EF4-FFF2-40B4-BE49-F238E27FC236}">
                  <a16:creationId xmlns:a16="http://schemas.microsoft.com/office/drawing/2014/main" id="{96CBF970-50C4-7D40-A2ED-0EE357E4D529}"/>
                </a:ext>
              </a:extLst>
            </p:cNvPr>
            <p:cNvSpPr/>
            <p:nvPr/>
          </p:nvSpPr>
          <p:spPr>
            <a:xfrm>
              <a:off x="2569448" y="6781565"/>
              <a:ext cx="853463" cy="401783"/>
            </a:xfrm>
            <a:prstGeom prst="chevron">
              <a:avLst/>
            </a:prstGeom>
            <a:solidFill>
              <a:srgbClr val="75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A3132"/>
                </a:solidFill>
              </a:endParaRPr>
            </a:p>
          </p:txBody>
        </p:sp>
      </p:grpSp>
      <p:sp>
        <p:nvSpPr>
          <p:cNvPr id="65" name="Pentagon 1">
            <a:extLst>
              <a:ext uri="{FF2B5EF4-FFF2-40B4-BE49-F238E27FC236}">
                <a16:creationId xmlns:a16="http://schemas.microsoft.com/office/drawing/2014/main" id="{B39A7BF8-617F-414E-885E-DE4A4842B74A}"/>
              </a:ext>
            </a:extLst>
          </p:cNvPr>
          <p:cNvSpPr/>
          <p:nvPr/>
        </p:nvSpPr>
        <p:spPr>
          <a:xfrm>
            <a:off x="9156265" y="6456218"/>
            <a:ext cx="3060000" cy="400171"/>
          </a:xfrm>
          <a:prstGeom prst="homePlate">
            <a:avLst/>
          </a:prstGeom>
          <a:solidFill>
            <a:srgbClr val="4755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bg1"/>
                </a:solidFill>
              </a:rPr>
              <a:t>      Empirical Studies</a:t>
            </a:r>
          </a:p>
        </p:txBody>
      </p:sp>
      <p:pic>
        <p:nvPicPr>
          <p:cNvPr id="66" name="Picture 39">
            <a:extLst>
              <a:ext uri="{FF2B5EF4-FFF2-40B4-BE49-F238E27FC236}">
                <a16:creationId xmlns:a16="http://schemas.microsoft.com/office/drawing/2014/main" id="{976CC981-1B11-9E41-9761-28523D0BCBE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156265" y="6456218"/>
            <a:ext cx="399600" cy="399600"/>
          </a:xfrm>
          <a:prstGeom prst="rect">
            <a:avLst/>
          </a:prstGeom>
          <a:pattFill prst="pct5">
            <a:fgClr>
              <a:srgbClr val="475574"/>
            </a:fgClr>
            <a:bgClr>
              <a:schemeClr val="bg1"/>
            </a:bgClr>
          </a:pattFill>
        </p:spPr>
      </p:pic>
      <p:sp>
        <p:nvSpPr>
          <p:cNvPr id="67" name="Pentagon 1">
            <a:extLst>
              <a:ext uri="{FF2B5EF4-FFF2-40B4-BE49-F238E27FC236}">
                <a16:creationId xmlns:a16="http://schemas.microsoft.com/office/drawing/2014/main" id="{FDA086B4-BC96-7449-914C-2E2DE906E2B1}"/>
              </a:ext>
            </a:extLst>
          </p:cNvPr>
          <p:cNvSpPr/>
          <p:nvPr/>
        </p:nvSpPr>
        <p:spPr>
          <a:xfrm>
            <a:off x="-4668" y="6441604"/>
            <a:ext cx="3060000" cy="400171"/>
          </a:xfrm>
          <a:prstGeom prst="homePlate">
            <a:avLst/>
          </a:prstGeom>
          <a:solidFill>
            <a:srgbClr val="75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bg1"/>
                </a:solidFill>
              </a:rPr>
              <a:t>   Introduction</a:t>
            </a:r>
          </a:p>
        </p:txBody>
      </p:sp>
      <p:grpSp>
        <p:nvGrpSpPr>
          <p:cNvPr id="68" name="组 33">
            <a:extLst>
              <a:ext uri="{FF2B5EF4-FFF2-40B4-BE49-F238E27FC236}">
                <a16:creationId xmlns:a16="http://schemas.microsoft.com/office/drawing/2014/main" id="{AFA65D41-3F2E-D24F-B390-6852464E7158}"/>
              </a:ext>
            </a:extLst>
          </p:cNvPr>
          <p:cNvGrpSpPr/>
          <p:nvPr/>
        </p:nvGrpSpPr>
        <p:grpSpPr>
          <a:xfrm>
            <a:off x="3040888" y="6456218"/>
            <a:ext cx="3060000" cy="401783"/>
            <a:chOff x="2569448" y="6781565"/>
            <a:chExt cx="2434889" cy="401783"/>
          </a:xfrm>
        </p:grpSpPr>
        <p:sp>
          <p:nvSpPr>
            <p:cNvPr id="69" name="Pentagon 37">
              <a:extLst>
                <a:ext uri="{FF2B5EF4-FFF2-40B4-BE49-F238E27FC236}">
                  <a16:creationId xmlns:a16="http://schemas.microsoft.com/office/drawing/2014/main" id="{E95E60D1-B492-D14A-A648-74ADEDE4A8F8}"/>
                </a:ext>
              </a:extLst>
            </p:cNvPr>
            <p:cNvSpPr/>
            <p:nvPr/>
          </p:nvSpPr>
          <p:spPr>
            <a:xfrm>
              <a:off x="2863032" y="6781566"/>
              <a:ext cx="2141305" cy="401782"/>
            </a:xfrm>
            <a:prstGeom prst="homePlate">
              <a:avLst/>
            </a:prstGeom>
            <a:solidFill>
              <a:srgbClr val="75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A3132"/>
                </a:solidFill>
              </a:endParaRPr>
            </a:p>
          </p:txBody>
        </p:sp>
        <p:sp>
          <p:nvSpPr>
            <p:cNvPr id="70" name="Chevron 38">
              <a:extLst>
                <a:ext uri="{FF2B5EF4-FFF2-40B4-BE49-F238E27FC236}">
                  <a16:creationId xmlns:a16="http://schemas.microsoft.com/office/drawing/2014/main" id="{921C762D-316B-2843-BA70-3CDF6FBD3091}"/>
                </a:ext>
              </a:extLst>
            </p:cNvPr>
            <p:cNvSpPr/>
            <p:nvPr/>
          </p:nvSpPr>
          <p:spPr>
            <a:xfrm>
              <a:off x="2569448" y="6781565"/>
              <a:ext cx="853463" cy="401783"/>
            </a:xfrm>
            <a:prstGeom prst="chevron">
              <a:avLst/>
            </a:prstGeom>
            <a:solidFill>
              <a:srgbClr val="75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A3132"/>
                </a:solidFill>
              </a:endParaRPr>
            </a:p>
          </p:txBody>
        </p:sp>
      </p:grpSp>
      <p:sp>
        <p:nvSpPr>
          <p:cNvPr id="71" name="文本框 41">
            <a:extLst>
              <a:ext uri="{FF2B5EF4-FFF2-40B4-BE49-F238E27FC236}">
                <a16:creationId xmlns:a16="http://schemas.microsoft.com/office/drawing/2014/main" id="{4ADB769C-E92B-F943-A038-FC32BFA5DF63}"/>
              </a:ext>
            </a:extLst>
          </p:cNvPr>
          <p:cNvSpPr txBox="1"/>
          <p:nvPr/>
        </p:nvSpPr>
        <p:spPr>
          <a:xfrm>
            <a:off x="8207828" y="6488668"/>
            <a:ext cx="312906" cy="369332"/>
          </a:xfrm>
          <a:prstGeom prst="rect">
            <a:avLst/>
          </a:prstGeom>
          <a:noFill/>
        </p:spPr>
        <p:txBody>
          <a:bodyPr wrap="none" rtlCol="0">
            <a:spAutoFit/>
          </a:bodyPr>
          <a:lstStyle/>
          <a:p>
            <a:r>
              <a:rPr kumimoji="1" lang="en-US" altLang="zh-CN" dirty="0">
                <a:solidFill>
                  <a:schemeClr val="bg1"/>
                </a:solidFill>
              </a:rPr>
              <a:t>4</a:t>
            </a:r>
            <a:endParaRPr kumimoji="1" lang="zh-CN" altLang="en-US" dirty="0">
              <a:solidFill>
                <a:schemeClr val="bg1"/>
              </a:solidFill>
            </a:endParaRPr>
          </a:p>
        </p:txBody>
      </p:sp>
      <p:grpSp>
        <p:nvGrpSpPr>
          <p:cNvPr id="72" name="组 42">
            <a:extLst>
              <a:ext uri="{FF2B5EF4-FFF2-40B4-BE49-F238E27FC236}">
                <a16:creationId xmlns:a16="http://schemas.microsoft.com/office/drawing/2014/main" id="{15BB306A-137B-AC47-BE82-696FB1E8F05E}"/>
              </a:ext>
            </a:extLst>
          </p:cNvPr>
          <p:cNvGrpSpPr/>
          <p:nvPr/>
        </p:nvGrpSpPr>
        <p:grpSpPr>
          <a:xfrm>
            <a:off x="6086444" y="6456218"/>
            <a:ext cx="3060000" cy="401783"/>
            <a:chOff x="2569448" y="6781565"/>
            <a:chExt cx="2434889" cy="401783"/>
          </a:xfrm>
        </p:grpSpPr>
        <p:sp>
          <p:nvSpPr>
            <p:cNvPr id="73" name="Pentagon 37">
              <a:extLst>
                <a:ext uri="{FF2B5EF4-FFF2-40B4-BE49-F238E27FC236}">
                  <a16:creationId xmlns:a16="http://schemas.microsoft.com/office/drawing/2014/main" id="{7F1E32E4-A82D-7446-923B-2B227A784C4A}"/>
                </a:ext>
              </a:extLst>
            </p:cNvPr>
            <p:cNvSpPr/>
            <p:nvPr/>
          </p:nvSpPr>
          <p:spPr>
            <a:xfrm>
              <a:off x="2863032" y="6781566"/>
              <a:ext cx="2141305" cy="401782"/>
            </a:xfrm>
            <a:prstGeom prst="homePlate">
              <a:avLst/>
            </a:prstGeom>
            <a:solidFill>
              <a:srgbClr val="4755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A3132"/>
                </a:solidFill>
              </a:endParaRPr>
            </a:p>
          </p:txBody>
        </p:sp>
        <p:sp>
          <p:nvSpPr>
            <p:cNvPr id="74" name="Chevron 38">
              <a:extLst>
                <a:ext uri="{FF2B5EF4-FFF2-40B4-BE49-F238E27FC236}">
                  <a16:creationId xmlns:a16="http://schemas.microsoft.com/office/drawing/2014/main" id="{69D628B8-82FC-9A47-B5B8-B82AF296AAC1}"/>
                </a:ext>
              </a:extLst>
            </p:cNvPr>
            <p:cNvSpPr/>
            <p:nvPr/>
          </p:nvSpPr>
          <p:spPr>
            <a:xfrm>
              <a:off x="2569448" y="6781565"/>
              <a:ext cx="853463" cy="401783"/>
            </a:xfrm>
            <a:prstGeom prst="chevron">
              <a:avLst/>
            </a:prstGeom>
            <a:solidFill>
              <a:srgbClr val="4755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A3132"/>
                </a:solidFill>
              </a:endParaRPr>
            </a:p>
          </p:txBody>
        </p:sp>
      </p:grpSp>
      <p:grpSp>
        <p:nvGrpSpPr>
          <p:cNvPr id="75" name="组 45">
            <a:extLst>
              <a:ext uri="{FF2B5EF4-FFF2-40B4-BE49-F238E27FC236}">
                <a16:creationId xmlns:a16="http://schemas.microsoft.com/office/drawing/2014/main" id="{2D5D3FB5-641D-854A-A262-97E8BB86651E}"/>
              </a:ext>
            </a:extLst>
          </p:cNvPr>
          <p:cNvGrpSpPr/>
          <p:nvPr/>
        </p:nvGrpSpPr>
        <p:grpSpPr>
          <a:xfrm>
            <a:off x="9132000" y="6456218"/>
            <a:ext cx="3060000" cy="401783"/>
            <a:chOff x="2569448" y="6781565"/>
            <a:chExt cx="2434889" cy="401783"/>
          </a:xfrm>
        </p:grpSpPr>
        <p:sp>
          <p:nvSpPr>
            <p:cNvPr id="76" name="Pentagon 37">
              <a:extLst>
                <a:ext uri="{FF2B5EF4-FFF2-40B4-BE49-F238E27FC236}">
                  <a16:creationId xmlns:a16="http://schemas.microsoft.com/office/drawing/2014/main" id="{FF7DFD47-EB4F-0242-81AC-EEE2C2A20007}"/>
                </a:ext>
              </a:extLst>
            </p:cNvPr>
            <p:cNvSpPr/>
            <p:nvPr/>
          </p:nvSpPr>
          <p:spPr>
            <a:xfrm>
              <a:off x="2863032" y="6781566"/>
              <a:ext cx="2141305" cy="401782"/>
            </a:xfrm>
            <a:prstGeom prst="homePlate">
              <a:avLst/>
            </a:prstGeom>
            <a:solidFill>
              <a:srgbClr val="75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A3132"/>
                </a:solidFill>
              </a:endParaRPr>
            </a:p>
          </p:txBody>
        </p:sp>
        <p:sp>
          <p:nvSpPr>
            <p:cNvPr id="77" name="Chevron 38">
              <a:extLst>
                <a:ext uri="{FF2B5EF4-FFF2-40B4-BE49-F238E27FC236}">
                  <a16:creationId xmlns:a16="http://schemas.microsoft.com/office/drawing/2014/main" id="{F3239EE5-36AE-CD48-B8B3-E056446F62EA}"/>
                </a:ext>
              </a:extLst>
            </p:cNvPr>
            <p:cNvSpPr/>
            <p:nvPr/>
          </p:nvSpPr>
          <p:spPr>
            <a:xfrm>
              <a:off x="2569448" y="6781565"/>
              <a:ext cx="853463" cy="401783"/>
            </a:xfrm>
            <a:prstGeom prst="chevron">
              <a:avLst/>
            </a:prstGeom>
            <a:solidFill>
              <a:srgbClr val="75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A3132"/>
                </a:solidFill>
              </a:endParaRPr>
            </a:p>
          </p:txBody>
        </p:sp>
      </p:grpSp>
      <p:sp>
        <p:nvSpPr>
          <p:cNvPr id="78" name="文本框 48">
            <a:extLst>
              <a:ext uri="{FF2B5EF4-FFF2-40B4-BE49-F238E27FC236}">
                <a16:creationId xmlns:a16="http://schemas.microsoft.com/office/drawing/2014/main" id="{8072E718-5C68-5E42-8992-74778CA62156}"/>
              </a:ext>
            </a:extLst>
          </p:cNvPr>
          <p:cNvSpPr txBox="1"/>
          <p:nvPr/>
        </p:nvSpPr>
        <p:spPr>
          <a:xfrm>
            <a:off x="3307824" y="6472443"/>
            <a:ext cx="1417376" cy="369332"/>
          </a:xfrm>
          <a:prstGeom prst="rect">
            <a:avLst/>
          </a:prstGeom>
          <a:noFill/>
        </p:spPr>
        <p:txBody>
          <a:bodyPr wrap="none" rtlCol="0">
            <a:spAutoFit/>
          </a:bodyPr>
          <a:lstStyle/>
          <a:p>
            <a:r>
              <a:rPr kumimoji="1" lang="en-US" altLang="zh-CN" dirty="0">
                <a:solidFill>
                  <a:schemeClr val="bg1"/>
                </a:solidFill>
              </a:rPr>
              <a:t>App</a:t>
            </a:r>
            <a:r>
              <a:rPr kumimoji="1" lang="zh-CN" altLang="en-US" dirty="0">
                <a:solidFill>
                  <a:schemeClr val="bg1"/>
                </a:solidFill>
              </a:rPr>
              <a:t> </a:t>
            </a:r>
            <a:r>
              <a:rPr kumimoji="1" lang="en-US" altLang="zh-CN" dirty="0">
                <a:solidFill>
                  <a:schemeClr val="bg1"/>
                </a:solidFill>
              </a:rPr>
              <a:t>Demo</a:t>
            </a:r>
            <a:endParaRPr kumimoji="1" lang="zh-CN" altLang="en-US" dirty="0">
              <a:solidFill>
                <a:schemeClr val="bg1"/>
              </a:solidFill>
            </a:endParaRPr>
          </a:p>
        </p:txBody>
      </p:sp>
      <p:sp>
        <p:nvSpPr>
          <p:cNvPr id="79" name="文本框 49">
            <a:extLst>
              <a:ext uri="{FF2B5EF4-FFF2-40B4-BE49-F238E27FC236}">
                <a16:creationId xmlns:a16="http://schemas.microsoft.com/office/drawing/2014/main" id="{01285B9A-A5D3-1444-AF64-7D426DBC52A6}"/>
              </a:ext>
            </a:extLst>
          </p:cNvPr>
          <p:cNvSpPr txBox="1"/>
          <p:nvPr/>
        </p:nvSpPr>
        <p:spPr>
          <a:xfrm>
            <a:off x="6581069" y="6458973"/>
            <a:ext cx="2068195" cy="369332"/>
          </a:xfrm>
          <a:prstGeom prst="rect">
            <a:avLst/>
          </a:prstGeom>
          <a:noFill/>
        </p:spPr>
        <p:txBody>
          <a:bodyPr wrap="none" rtlCol="0">
            <a:spAutoFit/>
          </a:bodyPr>
          <a:lstStyle/>
          <a:p>
            <a:r>
              <a:rPr kumimoji="1" lang="en-US" altLang="zh-CN" dirty="0">
                <a:solidFill>
                  <a:schemeClr val="bg1"/>
                </a:solidFill>
              </a:rPr>
              <a:t>Detailed</a:t>
            </a:r>
            <a:r>
              <a:rPr kumimoji="1" lang="zh-CN" altLang="en-US" dirty="0">
                <a:solidFill>
                  <a:schemeClr val="bg1"/>
                </a:solidFill>
              </a:rPr>
              <a:t> </a:t>
            </a:r>
            <a:r>
              <a:rPr kumimoji="1" lang="en-US" altLang="zh-CN" dirty="0">
                <a:solidFill>
                  <a:schemeClr val="bg1"/>
                </a:solidFill>
              </a:rPr>
              <a:t>Analysis</a:t>
            </a:r>
            <a:endParaRPr kumimoji="1" lang="zh-CN" altLang="en-US" dirty="0">
              <a:solidFill>
                <a:schemeClr val="bg1"/>
              </a:solidFill>
            </a:endParaRPr>
          </a:p>
        </p:txBody>
      </p:sp>
      <p:sp>
        <p:nvSpPr>
          <p:cNvPr id="80" name="文本框 50">
            <a:extLst>
              <a:ext uri="{FF2B5EF4-FFF2-40B4-BE49-F238E27FC236}">
                <a16:creationId xmlns:a16="http://schemas.microsoft.com/office/drawing/2014/main" id="{926F597A-3991-5D4B-80C8-C3BAA4F2912F}"/>
              </a:ext>
            </a:extLst>
          </p:cNvPr>
          <p:cNvSpPr txBox="1"/>
          <p:nvPr/>
        </p:nvSpPr>
        <p:spPr>
          <a:xfrm>
            <a:off x="9442646" y="6472443"/>
            <a:ext cx="1428596" cy="369332"/>
          </a:xfrm>
          <a:prstGeom prst="rect">
            <a:avLst/>
          </a:prstGeom>
          <a:noFill/>
        </p:spPr>
        <p:txBody>
          <a:bodyPr wrap="none" rtlCol="0">
            <a:spAutoFit/>
          </a:bodyPr>
          <a:lstStyle/>
          <a:p>
            <a:r>
              <a:rPr kumimoji="1" lang="en-US" altLang="zh-CN" dirty="0">
                <a:solidFill>
                  <a:schemeClr val="bg1"/>
                </a:solidFill>
              </a:rPr>
              <a:t>Conclusion</a:t>
            </a:r>
            <a:endParaRPr kumimoji="1" lang="zh-CN" altLang="en-US" dirty="0">
              <a:solidFill>
                <a:schemeClr val="bg1"/>
              </a:solidFill>
            </a:endParaRPr>
          </a:p>
        </p:txBody>
      </p:sp>
      <p:pic>
        <p:nvPicPr>
          <p:cNvPr id="81" name="Picture 39">
            <a:extLst>
              <a:ext uri="{FF2B5EF4-FFF2-40B4-BE49-F238E27FC236}">
                <a16:creationId xmlns:a16="http://schemas.microsoft.com/office/drawing/2014/main" id="{475A8EC7-2D8F-304E-9479-1DF55CC0D3D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44116" y="6472443"/>
            <a:ext cx="399600" cy="399600"/>
          </a:xfrm>
          <a:prstGeom prst="rect">
            <a:avLst/>
          </a:prstGeom>
        </p:spPr>
      </p:pic>
      <p:pic>
        <p:nvPicPr>
          <p:cNvPr id="3074" name="Picture 2">
            <a:extLst>
              <a:ext uri="{FF2B5EF4-FFF2-40B4-BE49-F238E27FC236}">
                <a16:creationId xmlns:a16="http://schemas.microsoft.com/office/drawing/2014/main" id="{2E57AA4A-CEAE-F74C-A597-4AC3945F079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20778" y="321993"/>
            <a:ext cx="9351990" cy="5819315"/>
          </a:xfrm>
          <a:prstGeom prst="rect">
            <a:avLst/>
          </a:prstGeom>
          <a:noFill/>
          <a:effectLst>
            <a:outerShdw blurRad="215900" dist="177800" dir="2220000" algn="ctr" rotWithShape="0">
              <a:srgbClr val="000000">
                <a:alpha val="18000"/>
              </a:srgbClr>
            </a:outerShdw>
          </a:effectLst>
          <a:extLst>
            <a:ext uri="{909E8E84-426E-40DD-AFC4-6F175D3DCCD1}">
              <a14:hiddenFill xmlns:a14="http://schemas.microsoft.com/office/drawing/2010/main">
                <a:solidFill>
                  <a:srgbClr val="FFFFFF"/>
                </a:solidFill>
              </a14:hiddenFill>
            </a:ext>
          </a:extLst>
        </p:spPr>
      </p:pic>
      <p:pic>
        <p:nvPicPr>
          <p:cNvPr id="2" name="图片 1">
            <a:extLst>
              <a:ext uri="{FF2B5EF4-FFF2-40B4-BE49-F238E27FC236}">
                <a16:creationId xmlns:a16="http://schemas.microsoft.com/office/drawing/2014/main" id="{C85C908F-40A6-CC4B-A71E-C599C8883695}"/>
              </a:ext>
            </a:extLst>
          </p:cNvPr>
          <p:cNvPicPr>
            <a:picLocks noChangeAspect="1"/>
          </p:cNvPicPr>
          <p:nvPr/>
        </p:nvPicPr>
        <p:blipFill>
          <a:blip r:embed="rId6"/>
          <a:stretch>
            <a:fillRect/>
          </a:stretch>
        </p:blipFill>
        <p:spPr>
          <a:xfrm>
            <a:off x="2520778" y="238648"/>
            <a:ext cx="9383211" cy="5986003"/>
          </a:xfrm>
          <a:prstGeom prst="rect">
            <a:avLst/>
          </a:prstGeom>
        </p:spPr>
      </p:pic>
      <p:sp>
        <p:nvSpPr>
          <p:cNvPr id="82" name="圆角矩形 81">
            <a:extLst>
              <a:ext uri="{FF2B5EF4-FFF2-40B4-BE49-F238E27FC236}">
                <a16:creationId xmlns:a16="http://schemas.microsoft.com/office/drawing/2014/main" id="{FADDE4B9-7706-2743-8767-AD2FF2589EAB}"/>
              </a:ext>
            </a:extLst>
          </p:cNvPr>
          <p:cNvSpPr/>
          <p:nvPr/>
        </p:nvSpPr>
        <p:spPr>
          <a:xfrm>
            <a:off x="9925874" y="716692"/>
            <a:ext cx="557398" cy="550864"/>
          </a:xfrm>
          <a:prstGeom prst="roundRect">
            <a:avLst/>
          </a:prstGeom>
          <a:noFill/>
          <a:ln w="76200">
            <a:solidFill>
              <a:schemeClr val="accent6">
                <a:lumMod val="75000"/>
                <a:alpha val="81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83" name="圆角矩形 82">
            <a:extLst>
              <a:ext uri="{FF2B5EF4-FFF2-40B4-BE49-F238E27FC236}">
                <a16:creationId xmlns:a16="http://schemas.microsoft.com/office/drawing/2014/main" id="{015F9762-8E1A-9A44-BA73-95F39DDAFABD}"/>
              </a:ext>
            </a:extLst>
          </p:cNvPr>
          <p:cNvSpPr/>
          <p:nvPr/>
        </p:nvSpPr>
        <p:spPr>
          <a:xfrm>
            <a:off x="9677185" y="3663808"/>
            <a:ext cx="557398" cy="550864"/>
          </a:xfrm>
          <a:prstGeom prst="roundRect">
            <a:avLst/>
          </a:prstGeom>
          <a:noFill/>
          <a:ln w="76200">
            <a:solidFill>
              <a:schemeClr val="accent6">
                <a:lumMod val="75000"/>
                <a:alpha val="81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84" name="圆角矩形 83">
            <a:extLst>
              <a:ext uri="{FF2B5EF4-FFF2-40B4-BE49-F238E27FC236}">
                <a16:creationId xmlns:a16="http://schemas.microsoft.com/office/drawing/2014/main" id="{B9C6D88C-1257-FE47-A2E9-F99484C0B00D}"/>
              </a:ext>
            </a:extLst>
          </p:cNvPr>
          <p:cNvSpPr/>
          <p:nvPr/>
        </p:nvSpPr>
        <p:spPr>
          <a:xfrm>
            <a:off x="9088499" y="3322601"/>
            <a:ext cx="557398" cy="550864"/>
          </a:xfrm>
          <a:prstGeom prst="roundRect">
            <a:avLst/>
          </a:prstGeom>
          <a:noFill/>
          <a:ln w="76200">
            <a:solidFill>
              <a:schemeClr val="accent6">
                <a:lumMod val="75000"/>
                <a:alpha val="81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Tree>
    <p:extLst>
      <p:ext uri="{BB962C8B-B14F-4D97-AF65-F5344CB8AC3E}">
        <p14:creationId xmlns:p14="http://schemas.microsoft.com/office/powerpoint/2010/main" val="731439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heckerboard(across)">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84"/>
                                        </p:tgtEl>
                                        <p:attrNameLst>
                                          <p:attrName>style.visibility</p:attrName>
                                        </p:attrNameLst>
                                      </p:cBhvr>
                                      <p:to>
                                        <p:strVal val="visible"/>
                                      </p:to>
                                    </p:set>
                                    <p:animEffect transition="in" filter="checkerboard(across)">
                                      <p:cBhvr>
                                        <p:cTn id="12" dur="500"/>
                                        <p:tgtEl>
                                          <p:spTgt spid="84"/>
                                        </p:tgtEl>
                                      </p:cBhvr>
                                    </p:animEffect>
                                  </p:childTnLst>
                                </p:cTn>
                              </p:par>
                              <p:par>
                                <p:cTn id="13" presetID="5" presetClass="entr" presetSubtype="10" fill="hold" grpId="0" nodeType="withEffect">
                                  <p:stCondLst>
                                    <p:cond delay="0"/>
                                  </p:stCondLst>
                                  <p:childTnLst>
                                    <p:set>
                                      <p:cBhvr>
                                        <p:cTn id="14" dur="1" fill="hold">
                                          <p:stCondLst>
                                            <p:cond delay="0"/>
                                          </p:stCondLst>
                                        </p:cTn>
                                        <p:tgtEl>
                                          <p:spTgt spid="82"/>
                                        </p:tgtEl>
                                        <p:attrNameLst>
                                          <p:attrName>style.visibility</p:attrName>
                                        </p:attrNameLst>
                                      </p:cBhvr>
                                      <p:to>
                                        <p:strVal val="visible"/>
                                      </p:to>
                                    </p:set>
                                    <p:animEffect transition="in" filter="checkerboard(across)">
                                      <p:cBhvr>
                                        <p:cTn id="15" dur="500"/>
                                        <p:tgtEl>
                                          <p:spTgt spid="82"/>
                                        </p:tgtEl>
                                      </p:cBhvr>
                                    </p:animEffect>
                                  </p:childTnLst>
                                </p:cTn>
                              </p:par>
                              <p:par>
                                <p:cTn id="16" presetID="5" presetClass="entr" presetSubtype="10" fill="hold" grpId="0" nodeType="withEffect">
                                  <p:stCondLst>
                                    <p:cond delay="0"/>
                                  </p:stCondLst>
                                  <p:childTnLst>
                                    <p:set>
                                      <p:cBhvr>
                                        <p:cTn id="17" dur="1" fill="hold">
                                          <p:stCondLst>
                                            <p:cond delay="0"/>
                                          </p:stCondLst>
                                        </p:cTn>
                                        <p:tgtEl>
                                          <p:spTgt spid="83"/>
                                        </p:tgtEl>
                                        <p:attrNameLst>
                                          <p:attrName>style.visibility</p:attrName>
                                        </p:attrNameLst>
                                      </p:cBhvr>
                                      <p:to>
                                        <p:strVal val="visible"/>
                                      </p:to>
                                    </p:set>
                                    <p:animEffect transition="in" filter="checkerboard(across)">
                                      <p:cBhvr>
                                        <p:cTn id="18" dur="500"/>
                                        <p:tgtEl>
                                          <p:spTgt spid="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animBg="1"/>
      <p:bldP spid="83" grpId="0" animBg="1"/>
      <p:bldP spid="84"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708026" y="798284"/>
            <a:ext cx="2450193" cy="3512459"/>
            <a:chOff x="708026" y="798284"/>
            <a:chExt cx="2450193" cy="3512459"/>
          </a:xfrm>
        </p:grpSpPr>
        <p:sp>
          <p:nvSpPr>
            <p:cNvPr id="19" name="矩形 18"/>
            <p:cNvSpPr/>
            <p:nvPr/>
          </p:nvSpPr>
          <p:spPr>
            <a:xfrm>
              <a:off x="708026" y="798284"/>
              <a:ext cx="2450193" cy="3512459"/>
            </a:xfrm>
            <a:prstGeom prst="rect">
              <a:avLst/>
            </a:prstGeom>
            <a:solidFill>
              <a:schemeClr val="bg1"/>
            </a:solidFill>
            <a:ln>
              <a:noFill/>
            </a:ln>
            <a:effectLst>
              <a:outerShdw blurRad="596900" dist="342900" dir="2700000" algn="tl" rotWithShape="0">
                <a:schemeClr val="tx1">
                  <a:lumMod val="75000"/>
                  <a:lumOff val="25000"/>
                  <a:alpha val="11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708026" y="3788228"/>
              <a:ext cx="2450193" cy="522515"/>
            </a:xfrm>
            <a:prstGeom prst="rect">
              <a:avLst/>
            </a:prstGeom>
            <a:blipFill dpi="0" rotWithShape="1">
              <a:blip r:embed="rId3"/>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 name="文本框 20"/>
          <p:cNvSpPr txBox="1"/>
          <p:nvPr/>
        </p:nvSpPr>
        <p:spPr>
          <a:xfrm>
            <a:off x="934358" y="1482435"/>
            <a:ext cx="1997528" cy="2646878"/>
          </a:xfrm>
          <a:prstGeom prst="rect">
            <a:avLst/>
          </a:prstGeom>
          <a:ln w="19050" cap="rnd">
            <a:noFill/>
          </a:ln>
        </p:spPr>
        <p:style>
          <a:lnRef idx="1">
            <a:schemeClr val="accent1"/>
          </a:lnRef>
          <a:fillRef idx="0">
            <a:schemeClr val="accent1"/>
          </a:fillRef>
          <a:effectRef idx="0">
            <a:schemeClr val="accent1"/>
          </a:effectRef>
          <a:fontRef idx="minor">
            <a:schemeClr val="tx1"/>
          </a:fontRef>
        </p:style>
        <p:txBody>
          <a:bodyPr wrap="square" rtlCol="0">
            <a:spAutoFit/>
          </a:bodyPr>
          <a:lstStyle/>
          <a:p>
            <a:pPr algn="ctr"/>
            <a:r>
              <a:rPr lang="en-US" altLang="zh-CN" sz="16600" dirty="0">
                <a:solidFill>
                  <a:schemeClr val="accent1"/>
                </a:solidFill>
                <a:latin typeface="ITC Avant Garde Std XLt" panose="020B0302020202020204" pitchFamily="34" charset="0"/>
              </a:rPr>
              <a:t>4</a:t>
            </a:r>
            <a:endParaRPr lang="zh-CN" altLang="en-US" sz="16600" dirty="0">
              <a:solidFill>
                <a:schemeClr val="accent1"/>
              </a:solidFill>
              <a:latin typeface="ITC Avant Garde Std XLt" panose="020B0302020202020204" pitchFamily="34" charset="0"/>
            </a:endParaRPr>
          </a:p>
        </p:txBody>
      </p:sp>
      <p:sp>
        <p:nvSpPr>
          <p:cNvPr id="22" name="椭圆 21"/>
          <p:cNvSpPr/>
          <p:nvPr/>
        </p:nvSpPr>
        <p:spPr>
          <a:xfrm>
            <a:off x="1630826" y="3996437"/>
            <a:ext cx="106096" cy="106096"/>
          </a:xfrm>
          <a:prstGeom prst="ellipse">
            <a:avLst/>
          </a:prstGeom>
          <a:solidFill>
            <a:schemeClr val="accent2">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3" name="椭圆 22"/>
          <p:cNvSpPr/>
          <p:nvPr/>
        </p:nvSpPr>
        <p:spPr>
          <a:xfrm>
            <a:off x="1880073" y="3996437"/>
            <a:ext cx="106096" cy="10609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4" name="椭圆 23"/>
          <p:cNvSpPr/>
          <p:nvPr/>
        </p:nvSpPr>
        <p:spPr>
          <a:xfrm>
            <a:off x="2129321" y="3996437"/>
            <a:ext cx="106096" cy="106096"/>
          </a:xfrm>
          <a:prstGeom prst="ellipse">
            <a:avLst/>
          </a:prstGeom>
          <a:solidFill>
            <a:schemeClr val="accent2">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cxnSp>
        <p:nvCxnSpPr>
          <p:cNvPr id="26" name="直接连接符 25"/>
          <p:cNvCxnSpPr/>
          <p:nvPr/>
        </p:nvCxnSpPr>
        <p:spPr>
          <a:xfrm>
            <a:off x="902608" y="1557879"/>
            <a:ext cx="2061029" cy="0"/>
          </a:xfrm>
          <a:prstGeom prst="line">
            <a:avLst/>
          </a:prstGeom>
          <a:ln w="19050" cap="rnd">
            <a:gradFill flip="none" rotWithShape="1">
              <a:gsLst>
                <a:gs pos="0">
                  <a:schemeClr val="accent1">
                    <a:lumMod val="20000"/>
                    <a:lumOff val="80000"/>
                    <a:alpha val="53000"/>
                  </a:schemeClr>
                </a:gs>
                <a:gs pos="100000">
                  <a:schemeClr val="accent1">
                    <a:lumMod val="20000"/>
                    <a:lumOff val="80000"/>
                    <a:alpha val="53000"/>
                  </a:schemeClr>
                </a:gs>
                <a:gs pos="50000">
                  <a:schemeClr val="accent1">
                    <a:lumMod val="20000"/>
                    <a:lumOff val="8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28" name="矩形 27"/>
          <p:cNvSpPr/>
          <p:nvPr/>
        </p:nvSpPr>
        <p:spPr>
          <a:xfrm>
            <a:off x="3409844" y="2010274"/>
            <a:ext cx="8085818" cy="3497943"/>
          </a:xfrm>
          <a:prstGeom prst="rect">
            <a:avLst/>
          </a:prstGeom>
          <a:solidFill>
            <a:schemeClr val="bg1"/>
          </a:solidFill>
          <a:ln>
            <a:noFill/>
          </a:ln>
          <a:effectLst>
            <a:outerShdw blurRad="596900" dist="342900" dir="2700000" algn="tl" rotWithShape="0">
              <a:schemeClr val="tx1">
                <a:lumMod val="75000"/>
                <a:lumOff val="25000"/>
                <a:alpha val="11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文本框 31" descr="e7d195523061f1c0d3ba7f298e59d031c9c3f97027ed136f882110EF8F17BAD1F2C348D17C7856EF46CB4678CC9E44EE1ABA681E3133328A7B4D22AAF822B2429426B2355AA8CC4431B8568D2CF3B73ADF5964BB9916C1AAFCE9EA833C7DDC8425D8BA88DB0599F6A00A20541FA24F913707B9AB8618371F45B8F4E26F5A89A2851711534E8E3A97"/>
          <p:cNvSpPr txBox="1"/>
          <p:nvPr/>
        </p:nvSpPr>
        <p:spPr>
          <a:xfrm>
            <a:off x="4225920" y="4017615"/>
            <a:ext cx="2396810" cy="667362"/>
          </a:xfrm>
          <a:prstGeom prst="rect">
            <a:avLst/>
          </a:prstGeom>
        </p:spPr>
        <p:txBody>
          <a:bodyPr wrap="none">
            <a:spAutoFit/>
          </a:bodyPr>
          <a:lstStyle>
            <a:defPPr>
              <a:defRPr lang="zh-CN"/>
            </a:defPPr>
            <a:lvl1pPr>
              <a:lnSpc>
                <a:spcPct val="130000"/>
              </a:lnSpc>
              <a:defRPr sz="4000">
                <a:gradFill flip="none" rotWithShape="1">
                  <a:gsLst>
                    <a:gs pos="0">
                      <a:schemeClr val="accent1"/>
                    </a:gs>
                    <a:gs pos="100000">
                      <a:schemeClr val="accent1">
                        <a:lumMod val="60000"/>
                        <a:lumOff val="40000"/>
                      </a:schemeClr>
                    </a:gs>
                  </a:gsLst>
                  <a:lin ang="18900000" scaled="1"/>
                  <a:tileRect/>
                </a:gradFill>
                <a:latin typeface="+mj-lt"/>
              </a:defRPr>
            </a:lvl1pPr>
          </a:lstStyle>
          <a:p>
            <a:r>
              <a:rPr lang="en-US" altLang="zh-CN" sz="3200" b="1" dirty="0">
                <a:gradFill flip="none" rotWithShape="1">
                  <a:gsLst>
                    <a:gs pos="51000">
                      <a:schemeClr val="accent1"/>
                    </a:gs>
                    <a:gs pos="100000">
                      <a:schemeClr val="accent1">
                        <a:lumMod val="60000"/>
                        <a:lumOff val="40000"/>
                      </a:schemeClr>
                    </a:gs>
                  </a:gsLst>
                  <a:lin ang="0" scaled="1"/>
                  <a:tileRect/>
                </a:gradFill>
              </a:rPr>
              <a:t>Conclusion</a:t>
            </a:r>
          </a:p>
        </p:txBody>
      </p:sp>
      <p:cxnSp>
        <p:nvCxnSpPr>
          <p:cNvPr id="34" name="直接连接符 33"/>
          <p:cNvCxnSpPr/>
          <p:nvPr/>
        </p:nvCxnSpPr>
        <p:spPr>
          <a:xfrm>
            <a:off x="3958453" y="3217233"/>
            <a:ext cx="0" cy="1691640"/>
          </a:xfrm>
          <a:prstGeom prst="line">
            <a:avLst/>
          </a:prstGeom>
          <a:ln w="19050">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grpSp>
        <p:nvGrpSpPr>
          <p:cNvPr id="25" name="组 24"/>
          <p:cNvGrpSpPr/>
          <p:nvPr/>
        </p:nvGrpSpPr>
        <p:grpSpPr>
          <a:xfrm>
            <a:off x="3040888" y="6456218"/>
            <a:ext cx="3060000" cy="401783"/>
            <a:chOff x="2569448" y="6781565"/>
            <a:chExt cx="2434889" cy="401783"/>
          </a:xfrm>
        </p:grpSpPr>
        <p:sp>
          <p:nvSpPr>
            <p:cNvPr id="33" name="Pentagon 37"/>
            <p:cNvSpPr/>
            <p:nvPr/>
          </p:nvSpPr>
          <p:spPr>
            <a:xfrm>
              <a:off x="2863032" y="6781566"/>
              <a:ext cx="2141305" cy="401782"/>
            </a:xfrm>
            <a:prstGeom prst="homePlate">
              <a:avLst/>
            </a:prstGeom>
            <a:solidFill>
              <a:srgbClr val="75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A3132"/>
                </a:solidFill>
              </a:endParaRPr>
            </a:p>
          </p:txBody>
        </p:sp>
        <p:sp>
          <p:nvSpPr>
            <p:cNvPr id="36" name="Chevron 38"/>
            <p:cNvSpPr/>
            <p:nvPr/>
          </p:nvSpPr>
          <p:spPr>
            <a:xfrm>
              <a:off x="2569448" y="6781565"/>
              <a:ext cx="853463" cy="401783"/>
            </a:xfrm>
            <a:prstGeom prst="chevron">
              <a:avLst/>
            </a:prstGeom>
            <a:solidFill>
              <a:srgbClr val="75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A3132"/>
                </a:solidFill>
              </a:endParaRPr>
            </a:p>
          </p:txBody>
        </p:sp>
      </p:grpSp>
      <p:sp>
        <p:nvSpPr>
          <p:cNvPr id="37" name="文本框 36"/>
          <p:cNvSpPr txBox="1"/>
          <p:nvPr/>
        </p:nvSpPr>
        <p:spPr>
          <a:xfrm>
            <a:off x="8207828" y="6488668"/>
            <a:ext cx="312906" cy="369332"/>
          </a:xfrm>
          <a:prstGeom prst="rect">
            <a:avLst/>
          </a:prstGeom>
          <a:noFill/>
        </p:spPr>
        <p:txBody>
          <a:bodyPr wrap="none" rtlCol="0">
            <a:spAutoFit/>
          </a:bodyPr>
          <a:lstStyle/>
          <a:p>
            <a:r>
              <a:rPr kumimoji="1" lang="en-US" altLang="zh-CN" dirty="0">
                <a:solidFill>
                  <a:schemeClr val="bg1"/>
                </a:solidFill>
              </a:rPr>
              <a:t>4</a:t>
            </a:r>
            <a:endParaRPr kumimoji="1" lang="zh-CN" altLang="en-US" dirty="0">
              <a:solidFill>
                <a:schemeClr val="bg1"/>
              </a:solidFill>
            </a:endParaRPr>
          </a:p>
        </p:txBody>
      </p:sp>
      <p:grpSp>
        <p:nvGrpSpPr>
          <p:cNvPr id="38" name="组 37"/>
          <p:cNvGrpSpPr/>
          <p:nvPr/>
        </p:nvGrpSpPr>
        <p:grpSpPr>
          <a:xfrm>
            <a:off x="6086444" y="6456218"/>
            <a:ext cx="3060000" cy="401783"/>
            <a:chOff x="2569448" y="6781565"/>
            <a:chExt cx="2434889" cy="401783"/>
          </a:xfrm>
        </p:grpSpPr>
        <p:sp>
          <p:nvSpPr>
            <p:cNvPr id="39" name="Pentagon 37"/>
            <p:cNvSpPr/>
            <p:nvPr/>
          </p:nvSpPr>
          <p:spPr>
            <a:xfrm>
              <a:off x="2863032" y="6781566"/>
              <a:ext cx="2141305" cy="401782"/>
            </a:xfrm>
            <a:prstGeom prst="homePlate">
              <a:avLst/>
            </a:prstGeom>
            <a:solidFill>
              <a:srgbClr val="75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A3132"/>
                </a:solidFill>
              </a:endParaRPr>
            </a:p>
          </p:txBody>
        </p:sp>
        <p:sp>
          <p:nvSpPr>
            <p:cNvPr id="40" name="Chevron 38"/>
            <p:cNvSpPr/>
            <p:nvPr/>
          </p:nvSpPr>
          <p:spPr>
            <a:xfrm>
              <a:off x="2569448" y="6781565"/>
              <a:ext cx="853463" cy="401783"/>
            </a:xfrm>
            <a:prstGeom prst="chevron">
              <a:avLst/>
            </a:prstGeom>
            <a:solidFill>
              <a:srgbClr val="75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A3132"/>
                </a:solidFill>
              </a:endParaRPr>
            </a:p>
          </p:txBody>
        </p:sp>
      </p:grpSp>
      <p:grpSp>
        <p:nvGrpSpPr>
          <p:cNvPr id="41" name="组 40"/>
          <p:cNvGrpSpPr/>
          <p:nvPr/>
        </p:nvGrpSpPr>
        <p:grpSpPr>
          <a:xfrm>
            <a:off x="9132000" y="6456218"/>
            <a:ext cx="3060000" cy="401783"/>
            <a:chOff x="2569448" y="6781565"/>
            <a:chExt cx="2434889" cy="401783"/>
          </a:xfrm>
        </p:grpSpPr>
        <p:sp>
          <p:nvSpPr>
            <p:cNvPr id="42" name="Pentagon 37"/>
            <p:cNvSpPr/>
            <p:nvPr/>
          </p:nvSpPr>
          <p:spPr>
            <a:xfrm>
              <a:off x="2863032" y="6781566"/>
              <a:ext cx="2141305" cy="401782"/>
            </a:xfrm>
            <a:prstGeom prst="homePlate">
              <a:avLst/>
            </a:prstGeom>
            <a:solidFill>
              <a:srgbClr val="4755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A3132"/>
                </a:solidFill>
              </a:endParaRPr>
            </a:p>
          </p:txBody>
        </p:sp>
        <p:sp>
          <p:nvSpPr>
            <p:cNvPr id="43" name="Chevron 38"/>
            <p:cNvSpPr/>
            <p:nvPr/>
          </p:nvSpPr>
          <p:spPr>
            <a:xfrm>
              <a:off x="2569448" y="6781565"/>
              <a:ext cx="853463" cy="401783"/>
            </a:xfrm>
            <a:prstGeom prst="chevron">
              <a:avLst/>
            </a:prstGeom>
            <a:solidFill>
              <a:srgbClr val="4755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A3132"/>
                </a:solidFill>
              </a:endParaRPr>
            </a:p>
          </p:txBody>
        </p:sp>
      </p:grpSp>
      <p:sp>
        <p:nvSpPr>
          <p:cNvPr id="44" name="文本框 43"/>
          <p:cNvSpPr txBox="1"/>
          <p:nvPr/>
        </p:nvSpPr>
        <p:spPr>
          <a:xfrm>
            <a:off x="3342530" y="6488668"/>
            <a:ext cx="1417376" cy="369332"/>
          </a:xfrm>
          <a:prstGeom prst="rect">
            <a:avLst/>
          </a:prstGeom>
          <a:noFill/>
        </p:spPr>
        <p:txBody>
          <a:bodyPr wrap="none" rtlCol="0">
            <a:spAutoFit/>
          </a:bodyPr>
          <a:lstStyle/>
          <a:p>
            <a:r>
              <a:rPr kumimoji="1" lang="en-US" altLang="zh-CN" dirty="0">
                <a:solidFill>
                  <a:schemeClr val="bg1"/>
                </a:solidFill>
              </a:rPr>
              <a:t>App</a:t>
            </a:r>
            <a:r>
              <a:rPr kumimoji="1" lang="zh-CN" altLang="en-US" dirty="0">
                <a:solidFill>
                  <a:schemeClr val="bg1"/>
                </a:solidFill>
              </a:rPr>
              <a:t> </a:t>
            </a:r>
            <a:r>
              <a:rPr kumimoji="1" lang="en-US" altLang="zh-CN" dirty="0">
                <a:solidFill>
                  <a:schemeClr val="bg1"/>
                </a:solidFill>
              </a:rPr>
              <a:t>Demo</a:t>
            </a:r>
            <a:endParaRPr kumimoji="1" lang="zh-CN" altLang="en-US" dirty="0">
              <a:solidFill>
                <a:schemeClr val="bg1"/>
              </a:solidFill>
            </a:endParaRPr>
          </a:p>
        </p:txBody>
      </p:sp>
      <p:sp>
        <p:nvSpPr>
          <p:cNvPr id="45" name="文本框 44"/>
          <p:cNvSpPr txBox="1"/>
          <p:nvPr/>
        </p:nvSpPr>
        <p:spPr>
          <a:xfrm>
            <a:off x="9626332" y="6472443"/>
            <a:ext cx="1428596" cy="369332"/>
          </a:xfrm>
          <a:prstGeom prst="rect">
            <a:avLst/>
          </a:prstGeom>
          <a:noFill/>
        </p:spPr>
        <p:txBody>
          <a:bodyPr wrap="none" rtlCol="0">
            <a:spAutoFit/>
          </a:bodyPr>
          <a:lstStyle/>
          <a:p>
            <a:r>
              <a:rPr kumimoji="1" lang="en-US" altLang="zh-CN" dirty="0">
                <a:solidFill>
                  <a:schemeClr val="bg1"/>
                </a:solidFill>
              </a:rPr>
              <a:t>Conclusion</a:t>
            </a:r>
            <a:endParaRPr kumimoji="1" lang="zh-CN" altLang="en-US" dirty="0">
              <a:solidFill>
                <a:schemeClr val="bg1"/>
              </a:solidFill>
            </a:endParaRPr>
          </a:p>
        </p:txBody>
      </p:sp>
      <p:sp>
        <p:nvSpPr>
          <p:cNvPr id="46" name="Pentagon 1"/>
          <p:cNvSpPr/>
          <p:nvPr/>
        </p:nvSpPr>
        <p:spPr>
          <a:xfrm>
            <a:off x="-4668" y="6457830"/>
            <a:ext cx="3060000" cy="400171"/>
          </a:xfrm>
          <a:prstGeom prst="homePlate">
            <a:avLst/>
          </a:prstGeom>
          <a:solidFill>
            <a:srgbClr val="75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bg1"/>
                </a:solidFill>
              </a:rPr>
              <a:t>  Introduction</a:t>
            </a:r>
          </a:p>
        </p:txBody>
      </p:sp>
      <p:pic>
        <p:nvPicPr>
          <p:cNvPr id="47" name="Picture 3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282566" y="6453472"/>
            <a:ext cx="399600" cy="399600"/>
          </a:xfrm>
          <a:prstGeom prst="rect">
            <a:avLst/>
          </a:prstGeom>
        </p:spPr>
      </p:pic>
      <p:sp>
        <p:nvSpPr>
          <p:cNvPr id="48" name="文本框 47"/>
          <p:cNvSpPr txBox="1"/>
          <p:nvPr/>
        </p:nvSpPr>
        <p:spPr>
          <a:xfrm>
            <a:off x="6319278" y="6488096"/>
            <a:ext cx="2068195" cy="369332"/>
          </a:xfrm>
          <a:prstGeom prst="rect">
            <a:avLst/>
          </a:prstGeom>
          <a:noFill/>
        </p:spPr>
        <p:txBody>
          <a:bodyPr wrap="none" rtlCol="0">
            <a:spAutoFit/>
          </a:bodyPr>
          <a:lstStyle/>
          <a:p>
            <a:r>
              <a:rPr kumimoji="1" lang="en-US" altLang="zh-CN" dirty="0">
                <a:solidFill>
                  <a:schemeClr val="bg1"/>
                </a:solidFill>
              </a:rPr>
              <a:t>Detailed</a:t>
            </a:r>
            <a:r>
              <a:rPr kumimoji="1" lang="zh-CN" altLang="en-US" dirty="0">
                <a:solidFill>
                  <a:schemeClr val="bg1"/>
                </a:solidFill>
              </a:rPr>
              <a:t> </a:t>
            </a:r>
            <a:r>
              <a:rPr kumimoji="1" lang="en-US" altLang="zh-CN" dirty="0">
                <a:solidFill>
                  <a:schemeClr val="bg1"/>
                </a:solidFill>
              </a:rPr>
              <a:t>Analysis</a:t>
            </a:r>
            <a:endParaRPr kumimoji="1" lang="zh-CN" altLang="en-US" dirty="0"/>
          </a:p>
        </p:txBody>
      </p:sp>
      <p:sp>
        <p:nvSpPr>
          <p:cNvPr id="49" name="文本框 18">
            <a:extLst>
              <a:ext uri="{FF2B5EF4-FFF2-40B4-BE49-F238E27FC236}">
                <a16:creationId xmlns:a16="http://schemas.microsoft.com/office/drawing/2014/main" id="{BC5169CE-D312-584F-B3D0-BDAE10A48CA3}"/>
              </a:ext>
            </a:extLst>
          </p:cNvPr>
          <p:cNvSpPr txBox="1"/>
          <p:nvPr/>
        </p:nvSpPr>
        <p:spPr>
          <a:xfrm>
            <a:off x="856693" y="996693"/>
            <a:ext cx="2258952" cy="523220"/>
          </a:xfrm>
          <a:prstGeom prst="rect">
            <a:avLst/>
          </a:prstGeom>
          <a:noFill/>
        </p:spPr>
        <p:txBody>
          <a:bodyPr wrap="none" rtlCol="0">
            <a:spAutoFit/>
          </a:bodyPr>
          <a:lstStyle/>
          <a:p>
            <a:r>
              <a:rPr lang="en-US" altLang="zh-CN" sz="2800" b="1" dirty="0">
                <a:gradFill flip="none" rotWithShape="1">
                  <a:gsLst>
                    <a:gs pos="51000">
                      <a:schemeClr val="accent1"/>
                    </a:gs>
                    <a:gs pos="100000">
                      <a:schemeClr val="accent1">
                        <a:lumMod val="60000"/>
                        <a:lumOff val="40000"/>
                      </a:schemeClr>
                    </a:gs>
                  </a:gsLst>
                  <a:lin ang="0" scaled="1"/>
                  <a:tileRect/>
                </a:gradFill>
                <a:latin typeface="+mj-lt"/>
              </a:rPr>
              <a:t>Yelp</a:t>
            </a:r>
            <a:r>
              <a:rPr lang="zh-CN" altLang="en-US" sz="2800" b="1" dirty="0">
                <a:gradFill flip="none" rotWithShape="1">
                  <a:gsLst>
                    <a:gs pos="51000">
                      <a:schemeClr val="accent1"/>
                    </a:gs>
                    <a:gs pos="100000">
                      <a:schemeClr val="accent1">
                        <a:lumMod val="60000"/>
                        <a:lumOff val="40000"/>
                      </a:schemeClr>
                    </a:gs>
                  </a:gsLst>
                  <a:lin ang="0" scaled="1"/>
                  <a:tileRect/>
                </a:gradFill>
                <a:latin typeface="+mj-lt"/>
              </a:rPr>
              <a:t> </a:t>
            </a:r>
            <a:r>
              <a:rPr lang="en-US" altLang="zh-CN" sz="2800" b="1" dirty="0">
                <a:gradFill flip="none" rotWithShape="1">
                  <a:gsLst>
                    <a:gs pos="51000">
                      <a:schemeClr val="accent1"/>
                    </a:gs>
                    <a:gs pos="100000">
                      <a:schemeClr val="accent1">
                        <a:lumMod val="60000"/>
                        <a:lumOff val="40000"/>
                      </a:schemeClr>
                    </a:gs>
                  </a:gsLst>
                  <a:lin ang="0" scaled="1"/>
                  <a:tileRect/>
                </a:gradFill>
                <a:latin typeface="+mj-lt"/>
              </a:rPr>
              <a:t>Project</a:t>
            </a:r>
            <a:endParaRPr lang="zh-CN" altLang="en-US" sz="2800" b="1" dirty="0">
              <a:gradFill flip="none" rotWithShape="1">
                <a:gsLst>
                  <a:gs pos="51000">
                    <a:schemeClr val="accent1"/>
                  </a:gs>
                  <a:gs pos="100000">
                    <a:schemeClr val="accent1">
                      <a:lumMod val="60000"/>
                      <a:lumOff val="40000"/>
                    </a:schemeClr>
                  </a:gs>
                </a:gsLst>
                <a:lin ang="0" scaled="1"/>
                <a:tileRect/>
              </a:gradFill>
              <a:latin typeface="+mj-lt"/>
            </a:endParaRPr>
          </a:p>
        </p:txBody>
      </p:sp>
      <p:pic>
        <p:nvPicPr>
          <p:cNvPr id="3" name="图片 2">
            <a:extLst>
              <a:ext uri="{FF2B5EF4-FFF2-40B4-BE49-F238E27FC236}">
                <a16:creationId xmlns:a16="http://schemas.microsoft.com/office/drawing/2014/main" id="{AAC7C63D-5120-C544-BAA8-3BFEEE712786}"/>
              </a:ext>
            </a:extLst>
          </p:cNvPr>
          <p:cNvPicPr>
            <a:picLocks noChangeAspect="1"/>
          </p:cNvPicPr>
          <p:nvPr/>
        </p:nvPicPr>
        <p:blipFill rotWithShape="1">
          <a:blip r:embed="rId5">
            <a:alphaModFix amt="85000"/>
          </a:blip>
          <a:srcRect l="34926" r="25288"/>
          <a:stretch/>
        </p:blipFill>
        <p:spPr>
          <a:xfrm>
            <a:off x="9401427" y="2009668"/>
            <a:ext cx="2082547" cy="3487762"/>
          </a:xfrm>
          <a:prstGeom prst="rect">
            <a:avLst/>
          </a:prstGeom>
        </p:spPr>
      </p:pic>
    </p:spTree>
    <p:extLst>
      <p:ext uri="{BB962C8B-B14F-4D97-AF65-F5344CB8AC3E}">
        <p14:creationId xmlns:p14="http://schemas.microsoft.com/office/powerpoint/2010/main" val="4864786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708026" y="798284"/>
            <a:ext cx="10581366" cy="950129"/>
          </a:xfrm>
          <a:prstGeom prst="rect">
            <a:avLst/>
          </a:prstGeom>
          <a:solidFill>
            <a:schemeClr val="bg1"/>
          </a:solidFill>
          <a:ln>
            <a:noFill/>
          </a:ln>
          <a:effectLst>
            <a:outerShdw blurRad="596900" dist="342900" dir="2700000" algn="tl" rotWithShape="0">
              <a:schemeClr val="tx1">
                <a:lumMod val="75000"/>
                <a:lumOff val="25000"/>
                <a:alpha val="11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6" name="直接连接符 25"/>
          <p:cNvCxnSpPr>
            <a:cxnSpLocks/>
          </p:cNvCxnSpPr>
          <p:nvPr/>
        </p:nvCxnSpPr>
        <p:spPr>
          <a:xfrm>
            <a:off x="2944167" y="1504850"/>
            <a:ext cx="6008914" cy="0"/>
          </a:xfrm>
          <a:prstGeom prst="line">
            <a:avLst/>
          </a:prstGeom>
          <a:ln w="19050" cap="rnd">
            <a:gradFill flip="none" rotWithShape="1">
              <a:gsLst>
                <a:gs pos="0">
                  <a:schemeClr val="accent1">
                    <a:lumMod val="20000"/>
                    <a:lumOff val="80000"/>
                    <a:alpha val="53000"/>
                  </a:schemeClr>
                </a:gs>
                <a:gs pos="100000">
                  <a:schemeClr val="accent1">
                    <a:lumMod val="20000"/>
                    <a:lumOff val="80000"/>
                    <a:alpha val="53000"/>
                  </a:schemeClr>
                </a:gs>
                <a:gs pos="50000">
                  <a:schemeClr val="accent1">
                    <a:lumMod val="20000"/>
                    <a:lumOff val="8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28" name="矩形 27"/>
          <p:cNvSpPr/>
          <p:nvPr/>
        </p:nvSpPr>
        <p:spPr>
          <a:xfrm>
            <a:off x="708027" y="2210637"/>
            <a:ext cx="5290840" cy="3497943"/>
          </a:xfrm>
          <a:prstGeom prst="rect">
            <a:avLst/>
          </a:prstGeom>
          <a:solidFill>
            <a:schemeClr val="bg1"/>
          </a:solidFill>
          <a:ln>
            <a:noFill/>
          </a:ln>
          <a:effectLst>
            <a:outerShdw blurRad="596900" dist="342900" dir="2700000" algn="tl" rotWithShape="0">
              <a:schemeClr val="tx1">
                <a:lumMod val="75000"/>
                <a:lumOff val="25000"/>
                <a:alpha val="11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文本框 31" descr="e7d195523061f1c0d3ba7f298e59d031c9c3f97027ed136f882110EF8F17BAD1F2C348D17C7856EF46CB4678CC9E44EE1ABA681E3133328A7B4D22AAF822B2429426B2355AA8CC4431B8568D2CF3B73ADF5964BB9916C1AAFCE9EA833C7DDC8425D8BA88DB0599F6A00A20541FA24F913707B9AB8618371F45B8F4E26F5A89A2851711534E8E3A97"/>
          <p:cNvSpPr txBox="1"/>
          <p:nvPr/>
        </p:nvSpPr>
        <p:spPr>
          <a:xfrm>
            <a:off x="1097946" y="2451798"/>
            <a:ext cx="4569317" cy="2852384"/>
          </a:xfrm>
          <a:prstGeom prst="rect">
            <a:avLst/>
          </a:prstGeom>
        </p:spPr>
        <p:txBody>
          <a:bodyPr wrap="square">
            <a:spAutoFit/>
          </a:bodyPr>
          <a:lstStyle>
            <a:defPPr>
              <a:defRPr lang="zh-CN"/>
            </a:defPPr>
            <a:lvl1pPr>
              <a:lnSpc>
                <a:spcPct val="130000"/>
              </a:lnSpc>
              <a:defRPr sz="4000">
                <a:gradFill flip="none" rotWithShape="1">
                  <a:gsLst>
                    <a:gs pos="0">
                      <a:schemeClr val="accent1"/>
                    </a:gs>
                    <a:gs pos="100000">
                      <a:schemeClr val="accent1">
                        <a:lumMod val="60000"/>
                        <a:lumOff val="40000"/>
                      </a:schemeClr>
                    </a:gs>
                  </a:gsLst>
                  <a:lin ang="18900000" scaled="1"/>
                  <a:tileRect/>
                </a:gradFill>
                <a:latin typeface="+mj-lt"/>
              </a:defRPr>
            </a:lvl1pPr>
          </a:lstStyle>
          <a:p>
            <a:pPr marL="342900" indent="-342900">
              <a:buFont typeface="Arial" panose="020B0604020202020204" pitchFamily="34" charset="0"/>
              <a:buChar char="•"/>
            </a:pPr>
            <a:r>
              <a:rPr lang="en-US" altLang="zh-CN" sz="2000" b="1" dirty="0">
                <a:gradFill flip="none" rotWithShape="1">
                  <a:gsLst>
                    <a:gs pos="51000">
                      <a:schemeClr val="accent1"/>
                    </a:gs>
                    <a:gs pos="100000">
                      <a:schemeClr val="accent1">
                        <a:lumMod val="60000"/>
                        <a:lumOff val="40000"/>
                      </a:schemeClr>
                    </a:gs>
                  </a:gsLst>
                  <a:lin ang="0" scaled="1"/>
                  <a:tileRect/>
                </a:gradFill>
              </a:rPr>
              <a:t>Yelp data provide us edgy on current market competition landscape</a:t>
            </a:r>
          </a:p>
          <a:p>
            <a:pPr marL="342900" indent="-342900">
              <a:buFont typeface="Arial" panose="020B0604020202020204" pitchFamily="34" charset="0"/>
              <a:buChar char="•"/>
            </a:pPr>
            <a:r>
              <a:rPr lang="en-US" altLang="zh-CN" sz="2000" b="1" dirty="0">
                <a:gradFill flip="none" rotWithShape="1">
                  <a:gsLst>
                    <a:gs pos="51000">
                      <a:schemeClr val="accent1"/>
                    </a:gs>
                    <a:gs pos="100000">
                      <a:schemeClr val="accent1">
                        <a:lumMod val="60000"/>
                        <a:lumOff val="40000"/>
                      </a:schemeClr>
                    </a:gs>
                  </a:gsLst>
                  <a:lin ang="0" scaled="1"/>
                  <a:tileRect/>
                </a:gradFill>
              </a:rPr>
              <a:t>Assist business owners positioning and tailoring what to offer by specific customer demands</a:t>
            </a:r>
          </a:p>
          <a:p>
            <a:pPr marL="342900" indent="-342900">
              <a:buFont typeface="Arial" panose="020B0604020202020204" pitchFamily="34" charset="0"/>
              <a:buChar char="•"/>
            </a:pPr>
            <a:r>
              <a:rPr lang="en-US" altLang="zh-CN" sz="2000" b="1" dirty="0">
                <a:gradFill flip="none" rotWithShape="1">
                  <a:gsLst>
                    <a:gs pos="51000">
                      <a:schemeClr val="accent1"/>
                    </a:gs>
                    <a:gs pos="100000">
                      <a:schemeClr val="accent1">
                        <a:lumMod val="60000"/>
                        <a:lumOff val="40000"/>
                      </a:schemeClr>
                    </a:gs>
                  </a:gsLst>
                  <a:lin ang="0" scaled="1"/>
                  <a:tileRect/>
                </a:gradFill>
              </a:rPr>
              <a:t>Ideal customer experience</a:t>
            </a:r>
          </a:p>
        </p:txBody>
      </p:sp>
      <p:cxnSp>
        <p:nvCxnSpPr>
          <p:cNvPr id="34" name="直接连接符 33"/>
          <p:cNvCxnSpPr>
            <a:cxnSpLocks/>
          </p:cNvCxnSpPr>
          <p:nvPr/>
        </p:nvCxnSpPr>
        <p:spPr>
          <a:xfrm>
            <a:off x="916080" y="2451798"/>
            <a:ext cx="0" cy="2994409"/>
          </a:xfrm>
          <a:prstGeom prst="line">
            <a:avLst/>
          </a:prstGeom>
          <a:ln w="19050">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grpSp>
        <p:nvGrpSpPr>
          <p:cNvPr id="25" name="组 24"/>
          <p:cNvGrpSpPr/>
          <p:nvPr/>
        </p:nvGrpSpPr>
        <p:grpSpPr>
          <a:xfrm>
            <a:off x="3040888" y="6456218"/>
            <a:ext cx="3060000" cy="401783"/>
            <a:chOff x="2569448" y="6781565"/>
            <a:chExt cx="2434889" cy="401783"/>
          </a:xfrm>
        </p:grpSpPr>
        <p:sp>
          <p:nvSpPr>
            <p:cNvPr id="33" name="Pentagon 37"/>
            <p:cNvSpPr/>
            <p:nvPr/>
          </p:nvSpPr>
          <p:spPr>
            <a:xfrm>
              <a:off x="2863032" y="6781566"/>
              <a:ext cx="2141305" cy="401782"/>
            </a:xfrm>
            <a:prstGeom prst="homePlate">
              <a:avLst/>
            </a:prstGeom>
            <a:solidFill>
              <a:srgbClr val="75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A3132"/>
                </a:solidFill>
              </a:endParaRPr>
            </a:p>
          </p:txBody>
        </p:sp>
        <p:sp>
          <p:nvSpPr>
            <p:cNvPr id="36" name="Chevron 38"/>
            <p:cNvSpPr/>
            <p:nvPr/>
          </p:nvSpPr>
          <p:spPr>
            <a:xfrm>
              <a:off x="2569448" y="6781565"/>
              <a:ext cx="853463" cy="401783"/>
            </a:xfrm>
            <a:prstGeom prst="chevron">
              <a:avLst/>
            </a:prstGeom>
            <a:solidFill>
              <a:srgbClr val="75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A3132"/>
                </a:solidFill>
              </a:endParaRPr>
            </a:p>
          </p:txBody>
        </p:sp>
      </p:grpSp>
      <p:sp>
        <p:nvSpPr>
          <p:cNvPr id="37" name="文本框 36"/>
          <p:cNvSpPr txBox="1"/>
          <p:nvPr/>
        </p:nvSpPr>
        <p:spPr>
          <a:xfrm>
            <a:off x="8207828" y="6488668"/>
            <a:ext cx="312906" cy="369332"/>
          </a:xfrm>
          <a:prstGeom prst="rect">
            <a:avLst/>
          </a:prstGeom>
          <a:noFill/>
        </p:spPr>
        <p:txBody>
          <a:bodyPr wrap="none" rtlCol="0">
            <a:spAutoFit/>
          </a:bodyPr>
          <a:lstStyle/>
          <a:p>
            <a:r>
              <a:rPr kumimoji="1" lang="en-US" altLang="zh-CN" dirty="0">
                <a:solidFill>
                  <a:schemeClr val="bg1"/>
                </a:solidFill>
              </a:rPr>
              <a:t>4</a:t>
            </a:r>
            <a:endParaRPr kumimoji="1" lang="zh-CN" altLang="en-US" dirty="0">
              <a:solidFill>
                <a:schemeClr val="bg1"/>
              </a:solidFill>
            </a:endParaRPr>
          </a:p>
        </p:txBody>
      </p:sp>
      <p:grpSp>
        <p:nvGrpSpPr>
          <p:cNvPr id="38" name="组 37"/>
          <p:cNvGrpSpPr/>
          <p:nvPr/>
        </p:nvGrpSpPr>
        <p:grpSpPr>
          <a:xfrm>
            <a:off x="6086444" y="6456218"/>
            <a:ext cx="3060000" cy="401783"/>
            <a:chOff x="2569448" y="6781565"/>
            <a:chExt cx="2434889" cy="401783"/>
          </a:xfrm>
        </p:grpSpPr>
        <p:sp>
          <p:nvSpPr>
            <p:cNvPr id="39" name="Pentagon 37"/>
            <p:cNvSpPr/>
            <p:nvPr/>
          </p:nvSpPr>
          <p:spPr>
            <a:xfrm>
              <a:off x="2863032" y="6781566"/>
              <a:ext cx="2141305" cy="401782"/>
            </a:xfrm>
            <a:prstGeom prst="homePlate">
              <a:avLst/>
            </a:prstGeom>
            <a:solidFill>
              <a:srgbClr val="75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A3132"/>
                </a:solidFill>
              </a:endParaRPr>
            </a:p>
          </p:txBody>
        </p:sp>
        <p:sp>
          <p:nvSpPr>
            <p:cNvPr id="40" name="Chevron 38"/>
            <p:cNvSpPr/>
            <p:nvPr/>
          </p:nvSpPr>
          <p:spPr>
            <a:xfrm>
              <a:off x="2569448" y="6781565"/>
              <a:ext cx="853463" cy="401783"/>
            </a:xfrm>
            <a:prstGeom prst="chevron">
              <a:avLst/>
            </a:prstGeom>
            <a:solidFill>
              <a:srgbClr val="75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A3132"/>
                </a:solidFill>
              </a:endParaRPr>
            </a:p>
          </p:txBody>
        </p:sp>
      </p:grpSp>
      <p:grpSp>
        <p:nvGrpSpPr>
          <p:cNvPr id="41" name="组 40"/>
          <p:cNvGrpSpPr/>
          <p:nvPr/>
        </p:nvGrpSpPr>
        <p:grpSpPr>
          <a:xfrm>
            <a:off x="9132000" y="6456218"/>
            <a:ext cx="3060000" cy="401783"/>
            <a:chOff x="2569448" y="6781565"/>
            <a:chExt cx="2434889" cy="401783"/>
          </a:xfrm>
        </p:grpSpPr>
        <p:sp>
          <p:nvSpPr>
            <p:cNvPr id="42" name="Pentagon 37"/>
            <p:cNvSpPr/>
            <p:nvPr/>
          </p:nvSpPr>
          <p:spPr>
            <a:xfrm>
              <a:off x="2863032" y="6781566"/>
              <a:ext cx="2141305" cy="401782"/>
            </a:xfrm>
            <a:prstGeom prst="homePlate">
              <a:avLst/>
            </a:prstGeom>
            <a:solidFill>
              <a:srgbClr val="4755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A3132"/>
                </a:solidFill>
              </a:endParaRPr>
            </a:p>
          </p:txBody>
        </p:sp>
        <p:sp>
          <p:nvSpPr>
            <p:cNvPr id="43" name="Chevron 38"/>
            <p:cNvSpPr/>
            <p:nvPr/>
          </p:nvSpPr>
          <p:spPr>
            <a:xfrm>
              <a:off x="2569448" y="6781565"/>
              <a:ext cx="853463" cy="401783"/>
            </a:xfrm>
            <a:prstGeom prst="chevron">
              <a:avLst/>
            </a:prstGeom>
            <a:solidFill>
              <a:srgbClr val="4755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A3132"/>
                </a:solidFill>
              </a:endParaRPr>
            </a:p>
          </p:txBody>
        </p:sp>
      </p:grpSp>
      <p:sp>
        <p:nvSpPr>
          <p:cNvPr id="44" name="文本框 43"/>
          <p:cNvSpPr txBox="1"/>
          <p:nvPr/>
        </p:nvSpPr>
        <p:spPr>
          <a:xfrm>
            <a:off x="3342530" y="6488668"/>
            <a:ext cx="1417376" cy="369332"/>
          </a:xfrm>
          <a:prstGeom prst="rect">
            <a:avLst/>
          </a:prstGeom>
          <a:noFill/>
        </p:spPr>
        <p:txBody>
          <a:bodyPr wrap="none" rtlCol="0">
            <a:spAutoFit/>
          </a:bodyPr>
          <a:lstStyle/>
          <a:p>
            <a:r>
              <a:rPr kumimoji="1" lang="en-US" altLang="zh-CN" dirty="0">
                <a:solidFill>
                  <a:schemeClr val="bg1"/>
                </a:solidFill>
              </a:rPr>
              <a:t>App</a:t>
            </a:r>
            <a:r>
              <a:rPr kumimoji="1" lang="zh-CN" altLang="en-US" dirty="0">
                <a:solidFill>
                  <a:schemeClr val="bg1"/>
                </a:solidFill>
              </a:rPr>
              <a:t> </a:t>
            </a:r>
            <a:r>
              <a:rPr kumimoji="1" lang="en-US" altLang="zh-CN" dirty="0">
                <a:solidFill>
                  <a:schemeClr val="bg1"/>
                </a:solidFill>
              </a:rPr>
              <a:t>Demo</a:t>
            </a:r>
            <a:endParaRPr kumimoji="1" lang="zh-CN" altLang="en-US" dirty="0">
              <a:solidFill>
                <a:schemeClr val="bg1"/>
              </a:solidFill>
            </a:endParaRPr>
          </a:p>
        </p:txBody>
      </p:sp>
      <p:sp>
        <p:nvSpPr>
          <p:cNvPr id="45" name="文本框 44"/>
          <p:cNvSpPr txBox="1"/>
          <p:nvPr/>
        </p:nvSpPr>
        <p:spPr>
          <a:xfrm>
            <a:off x="9626332" y="6472443"/>
            <a:ext cx="1428596" cy="369332"/>
          </a:xfrm>
          <a:prstGeom prst="rect">
            <a:avLst/>
          </a:prstGeom>
          <a:noFill/>
        </p:spPr>
        <p:txBody>
          <a:bodyPr wrap="none" rtlCol="0">
            <a:spAutoFit/>
          </a:bodyPr>
          <a:lstStyle/>
          <a:p>
            <a:r>
              <a:rPr kumimoji="1" lang="en-US" altLang="zh-CN" dirty="0">
                <a:solidFill>
                  <a:schemeClr val="bg1"/>
                </a:solidFill>
              </a:rPr>
              <a:t>Conclusion</a:t>
            </a:r>
            <a:endParaRPr kumimoji="1" lang="zh-CN" altLang="en-US" dirty="0">
              <a:solidFill>
                <a:schemeClr val="bg1"/>
              </a:solidFill>
            </a:endParaRPr>
          </a:p>
        </p:txBody>
      </p:sp>
      <p:sp>
        <p:nvSpPr>
          <p:cNvPr id="46" name="Pentagon 1"/>
          <p:cNvSpPr/>
          <p:nvPr/>
        </p:nvSpPr>
        <p:spPr>
          <a:xfrm>
            <a:off x="-4668" y="6457830"/>
            <a:ext cx="3060000" cy="400171"/>
          </a:xfrm>
          <a:prstGeom prst="homePlate">
            <a:avLst/>
          </a:prstGeom>
          <a:solidFill>
            <a:srgbClr val="75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bg1"/>
                </a:solidFill>
              </a:rPr>
              <a:t>  Introduction</a:t>
            </a:r>
          </a:p>
        </p:txBody>
      </p:sp>
      <p:pic>
        <p:nvPicPr>
          <p:cNvPr id="47" name="Picture 3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282566" y="6453472"/>
            <a:ext cx="399600" cy="399600"/>
          </a:xfrm>
          <a:prstGeom prst="rect">
            <a:avLst/>
          </a:prstGeom>
        </p:spPr>
      </p:pic>
      <p:sp>
        <p:nvSpPr>
          <p:cNvPr id="48" name="文本框 47"/>
          <p:cNvSpPr txBox="1"/>
          <p:nvPr/>
        </p:nvSpPr>
        <p:spPr>
          <a:xfrm>
            <a:off x="6319278" y="6488096"/>
            <a:ext cx="2068195" cy="369332"/>
          </a:xfrm>
          <a:prstGeom prst="rect">
            <a:avLst/>
          </a:prstGeom>
          <a:noFill/>
        </p:spPr>
        <p:txBody>
          <a:bodyPr wrap="none" rtlCol="0">
            <a:spAutoFit/>
          </a:bodyPr>
          <a:lstStyle/>
          <a:p>
            <a:r>
              <a:rPr kumimoji="1" lang="en-US" altLang="zh-CN" dirty="0">
                <a:solidFill>
                  <a:schemeClr val="bg1"/>
                </a:solidFill>
              </a:rPr>
              <a:t>Detailed</a:t>
            </a:r>
            <a:r>
              <a:rPr kumimoji="1" lang="zh-CN" altLang="en-US" dirty="0">
                <a:solidFill>
                  <a:schemeClr val="bg1"/>
                </a:solidFill>
              </a:rPr>
              <a:t> </a:t>
            </a:r>
            <a:r>
              <a:rPr kumimoji="1" lang="en-US" altLang="zh-CN" dirty="0">
                <a:solidFill>
                  <a:schemeClr val="bg1"/>
                </a:solidFill>
              </a:rPr>
              <a:t>Analysis</a:t>
            </a:r>
            <a:endParaRPr kumimoji="1" lang="zh-CN" altLang="en-US" dirty="0"/>
          </a:p>
        </p:txBody>
      </p:sp>
      <p:sp>
        <p:nvSpPr>
          <p:cNvPr id="49" name="文本框 18">
            <a:extLst>
              <a:ext uri="{FF2B5EF4-FFF2-40B4-BE49-F238E27FC236}">
                <a16:creationId xmlns:a16="http://schemas.microsoft.com/office/drawing/2014/main" id="{BC5169CE-D312-584F-B3D0-BDAE10A48CA3}"/>
              </a:ext>
            </a:extLst>
          </p:cNvPr>
          <p:cNvSpPr txBox="1"/>
          <p:nvPr/>
        </p:nvSpPr>
        <p:spPr>
          <a:xfrm>
            <a:off x="2830213" y="920075"/>
            <a:ext cx="6336991" cy="584775"/>
          </a:xfrm>
          <a:prstGeom prst="rect">
            <a:avLst/>
          </a:prstGeom>
          <a:noFill/>
        </p:spPr>
        <p:txBody>
          <a:bodyPr wrap="none" rtlCol="0">
            <a:spAutoFit/>
          </a:bodyPr>
          <a:lstStyle/>
          <a:p>
            <a:r>
              <a:rPr lang="en-US" altLang="zh-CN" sz="3200" b="1" dirty="0">
                <a:gradFill flip="none" rotWithShape="1">
                  <a:gsLst>
                    <a:gs pos="51000">
                      <a:schemeClr val="accent1"/>
                    </a:gs>
                    <a:gs pos="100000">
                      <a:schemeClr val="accent1">
                        <a:lumMod val="60000"/>
                        <a:lumOff val="40000"/>
                      </a:schemeClr>
                    </a:gs>
                  </a:gsLst>
                  <a:lin ang="0" scaled="1"/>
                  <a:tileRect/>
                </a:gradFill>
                <a:latin typeface="+mj-lt"/>
              </a:rPr>
              <a:t>Business Insights from Yelp data</a:t>
            </a:r>
            <a:endParaRPr lang="zh-CN" altLang="en-US" sz="3200" b="1" dirty="0">
              <a:gradFill flip="none" rotWithShape="1">
                <a:gsLst>
                  <a:gs pos="51000">
                    <a:schemeClr val="accent1"/>
                  </a:gs>
                  <a:gs pos="100000">
                    <a:schemeClr val="accent1">
                      <a:lumMod val="60000"/>
                      <a:lumOff val="40000"/>
                    </a:schemeClr>
                  </a:gs>
                </a:gsLst>
                <a:lin ang="0" scaled="1"/>
                <a:tileRect/>
              </a:gradFill>
              <a:latin typeface="+mj-lt"/>
            </a:endParaRPr>
          </a:p>
        </p:txBody>
      </p:sp>
      <p:pic>
        <p:nvPicPr>
          <p:cNvPr id="9" name="Picture 8" descr="A person sitting on a table&#10;&#10;Description automatically generated">
            <a:extLst>
              <a:ext uri="{FF2B5EF4-FFF2-40B4-BE49-F238E27FC236}">
                <a16:creationId xmlns:a16="http://schemas.microsoft.com/office/drawing/2014/main" id="{943A88C2-0085-40C9-BE49-9C8EF8CD6F0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55400" y="2252490"/>
            <a:ext cx="4784102" cy="3456089"/>
          </a:xfrm>
          <a:prstGeom prst="rect">
            <a:avLst/>
          </a:prstGeom>
        </p:spPr>
      </p:pic>
    </p:spTree>
    <p:extLst>
      <p:ext uri="{BB962C8B-B14F-4D97-AF65-F5344CB8AC3E}">
        <p14:creationId xmlns:p14="http://schemas.microsoft.com/office/powerpoint/2010/main" val="19399639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708026" y="798284"/>
            <a:ext cx="10581366" cy="950129"/>
          </a:xfrm>
          <a:prstGeom prst="rect">
            <a:avLst/>
          </a:prstGeom>
          <a:solidFill>
            <a:schemeClr val="bg1"/>
          </a:solidFill>
          <a:ln>
            <a:noFill/>
          </a:ln>
          <a:effectLst>
            <a:outerShdw blurRad="596900" dist="342900" dir="2700000" algn="tl" rotWithShape="0">
              <a:schemeClr val="tx1">
                <a:lumMod val="75000"/>
                <a:lumOff val="25000"/>
                <a:alpha val="11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6" name="直接连接符 25"/>
          <p:cNvCxnSpPr>
            <a:cxnSpLocks/>
          </p:cNvCxnSpPr>
          <p:nvPr/>
        </p:nvCxnSpPr>
        <p:spPr>
          <a:xfrm>
            <a:off x="2301073" y="1512486"/>
            <a:ext cx="7325259" cy="0"/>
          </a:xfrm>
          <a:prstGeom prst="line">
            <a:avLst/>
          </a:prstGeom>
          <a:ln w="19050" cap="rnd">
            <a:gradFill flip="none" rotWithShape="1">
              <a:gsLst>
                <a:gs pos="0">
                  <a:schemeClr val="accent1">
                    <a:lumMod val="20000"/>
                    <a:lumOff val="80000"/>
                    <a:alpha val="53000"/>
                  </a:schemeClr>
                </a:gs>
                <a:gs pos="100000">
                  <a:schemeClr val="accent1">
                    <a:lumMod val="20000"/>
                    <a:lumOff val="80000"/>
                    <a:alpha val="53000"/>
                  </a:schemeClr>
                </a:gs>
                <a:gs pos="50000">
                  <a:schemeClr val="accent1">
                    <a:lumMod val="20000"/>
                    <a:lumOff val="8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28" name="矩形 27"/>
          <p:cNvSpPr/>
          <p:nvPr/>
        </p:nvSpPr>
        <p:spPr>
          <a:xfrm>
            <a:off x="708026" y="2210637"/>
            <a:ext cx="10567894" cy="3849079"/>
          </a:xfrm>
          <a:prstGeom prst="rect">
            <a:avLst/>
          </a:prstGeom>
          <a:solidFill>
            <a:schemeClr val="bg1"/>
          </a:solidFill>
          <a:ln>
            <a:noFill/>
          </a:ln>
          <a:effectLst>
            <a:outerShdw blurRad="596900" dist="342900" dir="2700000" algn="tl" rotWithShape="0">
              <a:schemeClr val="tx1">
                <a:lumMod val="75000"/>
                <a:lumOff val="25000"/>
                <a:alpha val="11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文本框 31" descr="e7d195523061f1c0d3ba7f298e59d031c9c3f97027ed136f882110EF8F17BAD1F2C348D17C7856EF46CB4678CC9E44EE1ABA681E3133328A7B4D22AAF822B2429426B2355AA8CC4431B8568D2CF3B73ADF5964BB9916C1AAFCE9EA833C7DDC8425D8BA88DB0599F6A00A20541FA24F913707B9AB8618371F45B8F4E26F5A89A2851711534E8E3A97"/>
          <p:cNvSpPr txBox="1"/>
          <p:nvPr/>
        </p:nvSpPr>
        <p:spPr>
          <a:xfrm>
            <a:off x="1336431" y="2504552"/>
            <a:ext cx="4202438" cy="1251946"/>
          </a:xfrm>
          <a:prstGeom prst="rect">
            <a:avLst/>
          </a:prstGeom>
        </p:spPr>
        <p:txBody>
          <a:bodyPr wrap="square">
            <a:spAutoFit/>
          </a:bodyPr>
          <a:lstStyle>
            <a:defPPr>
              <a:defRPr lang="zh-CN"/>
            </a:defPPr>
            <a:lvl1pPr>
              <a:lnSpc>
                <a:spcPct val="130000"/>
              </a:lnSpc>
              <a:defRPr sz="4000">
                <a:gradFill flip="none" rotWithShape="1">
                  <a:gsLst>
                    <a:gs pos="0">
                      <a:schemeClr val="accent1"/>
                    </a:gs>
                    <a:gs pos="100000">
                      <a:schemeClr val="accent1">
                        <a:lumMod val="60000"/>
                        <a:lumOff val="40000"/>
                      </a:schemeClr>
                    </a:gs>
                  </a:gsLst>
                  <a:lin ang="18900000" scaled="1"/>
                  <a:tileRect/>
                </a:gradFill>
                <a:latin typeface="+mj-lt"/>
              </a:defRPr>
            </a:lvl1pPr>
          </a:lstStyle>
          <a:p>
            <a:r>
              <a:rPr lang="en-US" altLang="zh-CN" sz="2000" b="1" dirty="0">
                <a:gradFill flip="none" rotWithShape="1">
                  <a:gsLst>
                    <a:gs pos="51000">
                      <a:schemeClr val="accent1"/>
                    </a:gs>
                    <a:gs pos="100000">
                      <a:schemeClr val="accent1">
                        <a:lumMod val="60000"/>
                        <a:lumOff val="40000"/>
                      </a:schemeClr>
                    </a:gs>
                  </a:gsLst>
                  <a:lin ang="0" scaled="1"/>
                  <a:tileRect/>
                </a:gradFill>
              </a:rPr>
              <a:t>What restaurant?</a:t>
            </a:r>
          </a:p>
          <a:p>
            <a:r>
              <a:rPr lang="en-US" altLang="zh-CN" sz="2000" b="1" dirty="0">
                <a:gradFill flip="none" rotWithShape="1">
                  <a:gsLst>
                    <a:gs pos="51000">
                      <a:schemeClr val="accent1"/>
                    </a:gs>
                    <a:gs pos="100000">
                      <a:schemeClr val="accent1">
                        <a:lumMod val="60000"/>
                        <a:lumOff val="40000"/>
                      </a:schemeClr>
                    </a:gs>
                  </a:gsLst>
                  <a:lin ang="0" scaled="1"/>
                  <a:tileRect/>
                </a:gradFill>
              </a:rPr>
              <a:t>- A bar offering American cuisine</a:t>
            </a:r>
          </a:p>
          <a:p>
            <a:endParaRPr lang="en-US" altLang="zh-CN" sz="2000" b="1" dirty="0">
              <a:gradFill flip="none" rotWithShape="1">
                <a:gsLst>
                  <a:gs pos="51000">
                    <a:schemeClr val="accent1"/>
                  </a:gs>
                  <a:gs pos="100000">
                    <a:schemeClr val="accent1">
                      <a:lumMod val="60000"/>
                      <a:lumOff val="40000"/>
                    </a:schemeClr>
                  </a:gs>
                </a:gsLst>
                <a:lin ang="0" scaled="1"/>
                <a:tileRect/>
              </a:gradFill>
            </a:endParaRPr>
          </a:p>
        </p:txBody>
      </p:sp>
      <p:grpSp>
        <p:nvGrpSpPr>
          <p:cNvPr id="25" name="组 24"/>
          <p:cNvGrpSpPr/>
          <p:nvPr/>
        </p:nvGrpSpPr>
        <p:grpSpPr>
          <a:xfrm>
            <a:off x="3040888" y="6456218"/>
            <a:ext cx="3060000" cy="401783"/>
            <a:chOff x="2569448" y="6781565"/>
            <a:chExt cx="2434889" cy="401783"/>
          </a:xfrm>
        </p:grpSpPr>
        <p:sp>
          <p:nvSpPr>
            <p:cNvPr id="33" name="Pentagon 37"/>
            <p:cNvSpPr/>
            <p:nvPr/>
          </p:nvSpPr>
          <p:spPr>
            <a:xfrm>
              <a:off x="2863032" y="6781566"/>
              <a:ext cx="2141305" cy="401782"/>
            </a:xfrm>
            <a:prstGeom prst="homePlate">
              <a:avLst/>
            </a:prstGeom>
            <a:solidFill>
              <a:srgbClr val="75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A3132"/>
                </a:solidFill>
              </a:endParaRPr>
            </a:p>
          </p:txBody>
        </p:sp>
        <p:sp>
          <p:nvSpPr>
            <p:cNvPr id="36" name="Chevron 38"/>
            <p:cNvSpPr/>
            <p:nvPr/>
          </p:nvSpPr>
          <p:spPr>
            <a:xfrm>
              <a:off x="2569448" y="6781565"/>
              <a:ext cx="853463" cy="401783"/>
            </a:xfrm>
            <a:prstGeom prst="chevron">
              <a:avLst/>
            </a:prstGeom>
            <a:solidFill>
              <a:srgbClr val="75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A3132"/>
                </a:solidFill>
              </a:endParaRPr>
            </a:p>
          </p:txBody>
        </p:sp>
      </p:grpSp>
      <p:sp>
        <p:nvSpPr>
          <p:cNvPr id="37" name="文本框 36"/>
          <p:cNvSpPr txBox="1"/>
          <p:nvPr/>
        </p:nvSpPr>
        <p:spPr>
          <a:xfrm>
            <a:off x="8207828" y="6488668"/>
            <a:ext cx="312906" cy="369332"/>
          </a:xfrm>
          <a:prstGeom prst="rect">
            <a:avLst/>
          </a:prstGeom>
          <a:noFill/>
        </p:spPr>
        <p:txBody>
          <a:bodyPr wrap="none" rtlCol="0">
            <a:spAutoFit/>
          </a:bodyPr>
          <a:lstStyle/>
          <a:p>
            <a:r>
              <a:rPr kumimoji="1" lang="en-US" altLang="zh-CN" dirty="0">
                <a:solidFill>
                  <a:schemeClr val="bg1"/>
                </a:solidFill>
              </a:rPr>
              <a:t>4</a:t>
            </a:r>
            <a:endParaRPr kumimoji="1" lang="zh-CN" altLang="en-US" dirty="0">
              <a:solidFill>
                <a:schemeClr val="bg1"/>
              </a:solidFill>
            </a:endParaRPr>
          </a:p>
        </p:txBody>
      </p:sp>
      <p:grpSp>
        <p:nvGrpSpPr>
          <p:cNvPr id="38" name="组 37"/>
          <p:cNvGrpSpPr/>
          <p:nvPr/>
        </p:nvGrpSpPr>
        <p:grpSpPr>
          <a:xfrm>
            <a:off x="6086444" y="6456218"/>
            <a:ext cx="3060000" cy="401783"/>
            <a:chOff x="2569448" y="6781565"/>
            <a:chExt cx="2434889" cy="401783"/>
          </a:xfrm>
        </p:grpSpPr>
        <p:sp>
          <p:nvSpPr>
            <p:cNvPr id="39" name="Pentagon 37"/>
            <p:cNvSpPr/>
            <p:nvPr/>
          </p:nvSpPr>
          <p:spPr>
            <a:xfrm>
              <a:off x="2863032" y="6781566"/>
              <a:ext cx="2141305" cy="401782"/>
            </a:xfrm>
            <a:prstGeom prst="homePlate">
              <a:avLst/>
            </a:prstGeom>
            <a:solidFill>
              <a:srgbClr val="75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A3132"/>
                </a:solidFill>
              </a:endParaRPr>
            </a:p>
          </p:txBody>
        </p:sp>
        <p:sp>
          <p:nvSpPr>
            <p:cNvPr id="40" name="Chevron 38"/>
            <p:cNvSpPr/>
            <p:nvPr/>
          </p:nvSpPr>
          <p:spPr>
            <a:xfrm>
              <a:off x="2569448" y="6781565"/>
              <a:ext cx="853463" cy="401783"/>
            </a:xfrm>
            <a:prstGeom prst="chevron">
              <a:avLst/>
            </a:prstGeom>
            <a:solidFill>
              <a:srgbClr val="75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A3132"/>
                </a:solidFill>
              </a:endParaRPr>
            </a:p>
          </p:txBody>
        </p:sp>
      </p:grpSp>
      <p:grpSp>
        <p:nvGrpSpPr>
          <p:cNvPr id="41" name="组 40"/>
          <p:cNvGrpSpPr/>
          <p:nvPr/>
        </p:nvGrpSpPr>
        <p:grpSpPr>
          <a:xfrm>
            <a:off x="9132000" y="6456218"/>
            <a:ext cx="3060000" cy="401783"/>
            <a:chOff x="2569448" y="6781565"/>
            <a:chExt cx="2434889" cy="401783"/>
          </a:xfrm>
        </p:grpSpPr>
        <p:sp>
          <p:nvSpPr>
            <p:cNvPr id="42" name="Pentagon 37"/>
            <p:cNvSpPr/>
            <p:nvPr/>
          </p:nvSpPr>
          <p:spPr>
            <a:xfrm>
              <a:off x="2863032" y="6781566"/>
              <a:ext cx="2141305" cy="401782"/>
            </a:xfrm>
            <a:prstGeom prst="homePlate">
              <a:avLst/>
            </a:prstGeom>
            <a:solidFill>
              <a:srgbClr val="4755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A3132"/>
                </a:solidFill>
              </a:endParaRPr>
            </a:p>
          </p:txBody>
        </p:sp>
        <p:sp>
          <p:nvSpPr>
            <p:cNvPr id="43" name="Chevron 38"/>
            <p:cNvSpPr/>
            <p:nvPr/>
          </p:nvSpPr>
          <p:spPr>
            <a:xfrm>
              <a:off x="2569448" y="6781565"/>
              <a:ext cx="853463" cy="401783"/>
            </a:xfrm>
            <a:prstGeom prst="chevron">
              <a:avLst/>
            </a:prstGeom>
            <a:solidFill>
              <a:srgbClr val="4755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A3132"/>
                </a:solidFill>
              </a:endParaRPr>
            </a:p>
          </p:txBody>
        </p:sp>
      </p:grpSp>
      <p:sp>
        <p:nvSpPr>
          <p:cNvPr id="44" name="文本框 43"/>
          <p:cNvSpPr txBox="1"/>
          <p:nvPr/>
        </p:nvSpPr>
        <p:spPr>
          <a:xfrm>
            <a:off x="3342530" y="6488668"/>
            <a:ext cx="1417376" cy="369332"/>
          </a:xfrm>
          <a:prstGeom prst="rect">
            <a:avLst/>
          </a:prstGeom>
          <a:noFill/>
        </p:spPr>
        <p:txBody>
          <a:bodyPr wrap="none" rtlCol="0">
            <a:spAutoFit/>
          </a:bodyPr>
          <a:lstStyle/>
          <a:p>
            <a:r>
              <a:rPr kumimoji="1" lang="en-US" altLang="zh-CN" dirty="0">
                <a:solidFill>
                  <a:schemeClr val="bg1"/>
                </a:solidFill>
              </a:rPr>
              <a:t>App</a:t>
            </a:r>
            <a:r>
              <a:rPr kumimoji="1" lang="zh-CN" altLang="en-US" dirty="0">
                <a:solidFill>
                  <a:schemeClr val="bg1"/>
                </a:solidFill>
              </a:rPr>
              <a:t> </a:t>
            </a:r>
            <a:r>
              <a:rPr kumimoji="1" lang="en-US" altLang="zh-CN" dirty="0">
                <a:solidFill>
                  <a:schemeClr val="bg1"/>
                </a:solidFill>
              </a:rPr>
              <a:t>Demo</a:t>
            </a:r>
            <a:endParaRPr kumimoji="1" lang="zh-CN" altLang="en-US" dirty="0">
              <a:solidFill>
                <a:schemeClr val="bg1"/>
              </a:solidFill>
            </a:endParaRPr>
          </a:p>
        </p:txBody>
      </p:sp>
      <p:sp>
        <p:nvSpPr>
          <p:cNvPr id="45" name="文本框 44"/>
          <p:cNvSpPr txBox="1"/>
          <p:nvPr/>
        </p:nvSpPr>
        <p:spPr>
          <a:xfrm>
            <a:off x="9626332" y="6472443"/>
            <a:ext cx="1428596" cy="369332"/>
          </a:xfrm>
          <a:prstGeom prst="rect">
            <a:avLst/>
          </a:prstGeom>
          <a:noFill/>
        </p:spPr>
        <p:txBody>
          <a:bodyPr wrap="none" rtlCol="0">
            <a:spAutoFit/>
          </a:bodyPr>
          <a:lstStyle/>
          <a:p>
            <a:r>
              <a:rPr kumimoji="1" lang="en-US" altLang="zh-CN" dirty="0">
                <a:solidFill>
                  <a:schemeClr val="bg1"/>
                </a:solidFill>
              </a:rPr>
              <a:t>Conclusion</a:t>
            </a:r>
            <a:endParaRPr kumimoji="1" lang="zh-CN" altLang="en-US" dirty="0">
              <a:solidFill>
                <a:schemeClr val="bg1"/>
              </a:solidFill>
            </a:endParaRPr>
          </a:p>
        </p:txBody>
      </p:sp>
      <p:sp>
        <p:nvSpPr>
          <p:cNvPr id="46" name="Pentagon 1"/>
          <p:cNvSpPr/>
          <p:nvPr/>
        </p:nvSpPr>
        <p:spPr>
          <a:xfrm>
            <a:off x="-4668" y="6457830"/>
            <a:ext cx="3060000" cy="400171"/>
          </a:xfrm>
          <a:prstGeom prst="homePlate">
            <a:avLst/>
          </a:prstGeom>
          <a:solidFill>
            <a:srgbClr val="75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bg1"/>
                </a:solidFill>
              </a:rPr>
              <a:t>  Introduction</a:t>
            </a:r>
          </a:p>
        </p:txBody>
      </p:sp>
      <p:pic>
        <p:nvPicPr>
          <p:cNvPr id="47" name="Picture 3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282566" y="6453472"/>
            <a:ext cx="399600" cy="399600"/>
          </a:xfrm>
          <a:prstGeom prst="rect">
            <a:avLst/>
          </a:prstGeom>
        </p:spPr>
      </p:pic>
      <p:sp>
        <p:nvSpPr>
          <p:cNvPr id="48" name="文本框 47"/>
          <p:cNvSpPr txBox="1"/>
          <p:nvPr/>
        </p:nvSpPr>
        <p:spPr>
          <a:xfrm>
            <a:off x="6319278" y="6488096"/>
            <a:ext cx="2068195" cy="369332"/>
          </a:xfrm>
          <a:prstGeom prst="rect">
            <a:avLst/>
          </a:prstGeom>
          <a:noFill/>
        </p:spPr>
        <p:txBody>
          <a:bodyPr wrap="none" rtlCol="0">
            <a:spAutoFit/>
          </a:bodyPr>
          <a:lstStyle/>
          <a:p>
            <a:r>
              <a:rPr kumimoji="1" lang="en-US" altLang="zh-CN" dirty="0">
                <a:solidFill>
                  <a:schemeClr val="bg1"/>
                </a:solidFill>
              </a:rPr>
              <a:t>Detailed</a:t>
            </a:r>
            <a:r>
              <a:rPr kumimoji="1" lang="zh-CN" altLang="en-US" dirty="0">
                <a:solidFill>
                  <a:schemeClr val="bg1"/>
                </a:solidFill>
              </a:rPr>
              <a:t> </a:t>
            </a:r>
            <a:r>
              <a:rPr kumimoji="1" lang="en-US" altLang="zh-CN" dirty="0">
                <a:solidFill>
                  <a:schemeClr val="bg1"/>
                </a:solidFill>
              </a:rPr>
              <a:t>Analysis</a:t>
            </a:r>
            <a:endParaRPr kumimoji="1" lang="zh-CN" altLang="en-US" dirty="0"/>
          </a:p>
        </p:txBody>
      </p:sp>
      <p:sp>
        <p:nvSpPr>
          <p:cNvPr id="49" name="文本框 18">
            <a:extLst>
              <a:ext uri="{FF2B5EF4-FFF2-40B4-BE49-F238E27FC236}">
                <a16:creationId xmlns:a16="http://schemas.microsoft.com/office/drawing/2014/main" id="{BC5169CE-D312-584F-B3D0-BDAE10A48CA3}"/>
              </a:ext>
            </a:extLst>
          </p:cNvPr>
          <p:cNvSpPr txBox="1"/>
          <p:nvPr/>
        </p:nvSpPr>
        <p:spPr>
          <a:xfrm>
            <a:off x="847823" y="917278"/>
            <a:ext cx="10207105" cy="584775"/>
          </a:xfrm>
          <a:prstGeom prst="rect">
            <a:avLst/>
          </a:prstGeom>
          <a:noFill/>
        </p:spPr>
        <p:txBody>
          <a:bodyPr wrap="square" rtlCol="0">
            <a:spAutoFit/>
          </a:bodyPr>
          <a:lstStyle/>
          <a:p>
            <a:pPr algn="ctr"/>
            <a:r>
              <a:rPr lang="en-US" altLang="zh-CN" sz="3200" b="1" dirty="0">
                <a:gradFill flip="none" rotWithShape="1">
                  <a:gsLst>
                    <a:gs pos="51000">
                      <a:schemeClr val="accent1"/>
                    </a:gs>
                    <a:gs pos="100000">
                      <a:schemeClr val="accent1">
                        <a:lumMod val="60000"/>
                        <a:lumOff val="40000"/>
                      </a:schemeClr>
                    </a:gs>
                  </a:gsLst>
                  <a:lin ang="0" scaled="1"/>
                  <a:tileRect/>
                </a:gradFill>
                <a:latin typeface="+mj-lt"/>
              </a:rPr>
              <a:t>Business Opportunity in Las Vegas city</a:t>
            </a:r>
            <a:endParaRPr lang="zh-CN" altLang="en-US" sz="3200" b="1" dirty="0">
              <a:gradFill flip="none" rotWithShape="1">
                <a:gsLst>
                  <a:gs pos="51000">
                    <a:schemeClr val="accent1"/>
                  </a:gs>
                  <a:gs pos="100000">
                    <a:schemeClr val="accent1">
                      <a:lumMod val="60000"/>
                      <a:lumOff val="40000"/>
                    </a:schemeClr>
                  </a:gs>
                </a:gsLst>
                <a:lin ang="0" scaled="1"/>
                <a:tileRect/>
              </a:gradFill>
              <a:latin typeface="+mj-lt"/>
            </a:endParaRPr>
          </a:p>
        </p:txBody>
      </p:sp>
      <p:sp>
        <p:nvSpPr>
          <p:cNvPr id="2" name="TextBox 1">
            <a:extLst>
              <a:ext uri="{FF2B5EF4-FFF2-40B4-BE49-F238E27FC236}">
                <a16:creationId xmlns:a16="http://schemas.microsoft.com/office/drawing/2014/main" id="{ABB3E66B-A83B-46E3-A63F-B05736FCBA2F}"/>
              </a:ext>
            </a:extLst>
          </p:cNvPr>
          <p:cNvSpPr txBox="1"/>
          <p:nvPr/>
        </p:nvSpPr>
        <p:spPr>
          <a:xfrm>
            <a:off x="847823" y="1826914"/>
            <a:ext cx="2729390" cy="369332"/>
          </a:xfrm>
          <a:prstGeom prst="rect">
            <a:avLst/>
          </a:prstGeom>
          <a:noFill/>
        </p:spPr>
        <p:txBody>
          <a:bodyPr wrap="square" rtlCol="0">
            <a:spAutoFit/>
          </a:bodyPr>
          <a:lstStyle/>
          <a:p>
            <a:r>
              <a:rPr lang="en-US" dirty="0"/>
              <a:t>Based on our data*</a:t>
            </a:r>
          </a:p>
        </p:txBody>
      </p:sp>
      <p:sp>
        <p:nvSpPr>
          <p:cNvPr id="27" name="文本框 31" descr="e7d195523061f1c0d3ba7f298e59d031c9c3f97027ed136f882110EF8F17BAD1F2C348D17C7856EF46CB4678CC9E44EE1ABA681E3133328A7B4D22AAF822B2429426B2355AA8CC4431B8568D2CF3B73ADF5964BB9916C1AAFCE9EA833C7DDC8425D8BA88DB0599F6A00A20541FA24F913707B9AB8618371F45B8F4E26F5A89A2851711534E8E3A97">
            <a:extLst>
              <a:ext uri="{FF2B5EF4-FFF2-40B4-BE49-F238E27FC236}">
                <a16:creationId xmlns:a16="http://schemas.microsoft.com/office/drawing/2014/main" id="{64307804-94DA-4F33-B910-72EE3ECB95AB}"/>
              </a:ext>
            </a:extLst>
          </p:cNvPr>
          <p:cNvSpPr txBox="1"/>
          <p:nvPr/>
        </p:nvSpPr>
        <p:spPr>
          <a:xfrm>
            <a:off x="7012185" y="2504552"/>
            <a:ext cx="3192387" cy="1251946"/>
          </a:xfrm>
          <a:prstGeom prst="rect">
            <a:avLst/>
          </a:prstGeom>
        </p:spPr>
        <p:txBody>
          <a:bodyPr wrap="square">
            <a:spAutoFit/>
          </a:bodyPr>
          <a:lstStyle>
            <a:defPPr>
              <a:defRPr lang="zh-CN"/>
            </a:defPPr>
            <a:lvl1pPr>
              <a:lnSpc>
                <a:spcPct val="130000"/>
              </a:lnSpc>
              <a:defRPr sz="4000">
                <a:gradFill flip="none" rotWithShape="1">
                  <a:gsLst>
                    <a:gs pos="0">
                      <a:schemeClr val="accent1"/>
                    </a:gs>
                    <a:gs pos="100000">
                      <a:schemeClr val="accent1">
                        <a:lumMod val="60000"/>
                        <a:lumOff val="40000"/>
                      </a:schemeClr>
                    </a:gs>
                  </a:gsLst>
                  <a:lin ang="18900000" scaled="1"/>
                  <a:tileRect/>
                </a:gradFill>
                <a:latin typeface="+mj-lt"/>
              </a:defRPr>
            </a:lvl1pPr>
          </a:lstStyle>
          <a:p>
            <a:r>
              <a:rPr lang="en-US" altLang="zh-CN" sz="2000" b="1" dirty="0">
                <a:gradFill flip="none" rotWithShape="1">
                  <a:gsLst>
                    <a:gs pos="51000">
                      <a:schemeClr val="accent1"/>
                    </a:gs>
                    <a:gs pos="100000">
                      <a:schemeClr val="accent1">
                        <a:lumMod val="60000"/>
                        <a:lumOff val="40000"/>
                      </a:schemeClr>
                    </a:gs>
                  </a:gsLst>
                  <a:lin ang="0" scaled="1"/>
                  <a:tileRect/>
                </a:gradFill>
              </a:rPr>
              <a:t>Where to open?</a:t>
            </a:r>
          </a:p>
          <a:p>
            <a:r>
              <a:rPr lang="en-US" altLang="zh-CN" sz="2000" b="1" dirty="0">
                <a:gradFill flip="none" rotWithShape="1">
                  <a:gsLst>
                    <a:gs pos="51000">
                      <a:schemeClr val="accent1"/>
                    </a:gs>
                    <a:gs pos="100000">
                      <a:schemeClr val="accent1">
                        <a:lumMod val="60000"/>
                        <a:lumOff val="40000"/>
                      </a:schemeClr>
                    </a:gs>
                  </a:gsLst>
                  <a:lin ang="0" scaled="1"/>
                  <a:tileRect/>
                </a:gradFill>
              </a:rPr>
              <a:t>- The University district</a:t>
            </a:r>
          </a:p>
          <a:p>
            <a:endParaRPr lang="en-US" altLang="zh-CN" sz="2000" b="1" dirty="0">
              <a:gradFill flip="none" rotWithShape="1">
                <a:gsLst>
                  <a:gs pos="51000">
                    <a:schemeClr val="accent1"/>
                  </a:gs>
                  <a:gs pos="100000">
                    <a:schemeClr val="accent1">
                      <a:lumMod val="60000"/>
                      <a:lumOff val="40000"/>
                    </a:schemeClr>
                  </a:gs>
                </a:gsLst>
                <a:lin ang="0" scaled="1"/>
                <a:tileRect/>
              </a:gradFill>
            </a:endParaRPr>
          </a:p>
        </p:txBody>
      </p:sp>
      <p:pic>
        <p:nvPicPr>
          <p:cNvPr id="4" name="Picture 3" descr="A person holding a plate of food on a table&#10;&#10;Description automatically generated">
            <a:extLst>
              <a:ext uri="{FF2B5EF4-FFF2-40B4-BE49-F238E27FC236}">
                <a16:creationId xmlns:a16="http://schemas.microsoft.com/office/drawing/2014/main" id="{205CBE7B-9E29-48E3-9989-84DC3FEAF2D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04425" y="3429000"/>
            <a:ext cx="3192388" cy="2128259"/>
          </a:xfrm>
          <a:prstGeom prst="rect">
            <a:avLst/>
          </a:prstGeom>
        </p:spPr>
      </p:pic>
      <p:cxnSp>
        <p:nvCxnSpPr>
          <p:cNvPr id="29" name="直接连接符 33">
            <a:extLst>
              <a:ext uri="{FF2B5EF4-FFF2-40B4-BE49-F238E27FC236}">
                <a16:creationId xmlns:a16="http://schemas.microsoft.com/office/drawing/2014/main" id="{A34C7450-BF78-48A4-9A8C-C1DC0E6389BF}"/>
              </a:ext>
            </a:extLst>
          </p:cNvPr>
          <p:cNvCxnSpPr>
            <a:cxnSpLocks/>
          </p:cNvCxnSpPr>
          <p:nvPr/>
        </p:nvCxnSpPr>
        <p:spPr>
          <a:xfrm>
            <a:off x="5781226" y="2635181"/>
            <a:ext cx="0" cy="3052707"/>
          </a:xfrm>
          <a:prstGeom prst="line">
            <a:avLst/>
          </a:prstGeom>
          <a:ln w="19050">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pic>
        <p:nvPicPr>
          <p:cNvPr id="8" name="Picture 7" descr="A close up of a map&#10;&#10;Description automatically generated">
            <a:extLst>
              <a:ext uri="{FF2B5EF4-FFF2-40B4-BE49-F238E27FC236}">
                <a16:creationId xmlns:a16="http://schemas.microsoft.com/office/drawing/2014/main" id="{61091CC7-CA90-497C-AB53-D844844F476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921312" y="3429000"/>
            <a:ext cx="3192387" cy="2151153"/>
          </a:xfrm>
          <a:prstGeom prst="rect">
            <a:avLst/>
          </a:prstGeom>
        </p:spPr>
      </p:pic>
    </p:spTree>
    <p:extLst>
      <p:ext uri="{BB962C8B-B14F-4D97-AF65-F5344CB8AC3E}">
        <p14:creationId xmlns:p14="http://schemas.microsoft.com/office/powerpoint/2010/main" val="20509873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695325" y="1519464"/>
            <a:ext cx="2307772" cy="3022600"/>
          </a:xfrm>
          <a:prstGeom prst="rect">
            <a:avLst/>
          </a:prstGeom>
          <a:blipFill>
            <a:blip r:embed="rId3"/>
            <a:tile tx="0" ty="0" sx="100000" sy="100000" flip="none" algn="tl"/>
          </a:blipFill>
          <a:ln>
            <a:noFill/>
          </a:ln>
          <a:effectLst>
            <a:outerShdw blurRad="558800" dist="279400" dir="2700000" algn="tl" rotWithShape="0">
              <a:prstClr val="black">
                <a:alpha val="1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3238500" y="3030764"/>
            <a:ext cx="8258174" cy="2307772"/>
          </a:xfrm>
          <a:prstGeom prst="rect">
            <a:avLst/>
          </a:prstGeom>
          <a:solidFill>
            <a:schemeClr val="bg1"/>
          </a:solidFill>
          <a:ln>
            <a:noFill/>
          </a:ln>
          <a:effectLst>
            <a:outerShdw blurRad="558800" dist="279400" dir="2700000" algn="tl"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descr="e7d195523061f1c0d3ba7f298e59d031c9c3f97027ed136f882110EF8F17BAD1F2C348D17C7856EF46CB4678CC9E44EE1ABA681E3133328A7B4D22AAF822B2429426B2355AA8CC4431B8568D2CF3B73ADF5964BB9916C1AAFCE9EA833C7DDC8425D8BA88DB0599F6A00A20541FA24F913707B9AB8618371F45B8F4E26F5A89A2851711534E8E3A97"/>
          <p:cNvSpPr txBox="1"/>
          <p:nvPr/>
        </p:nvSpPr>
        <p:spPr>
          <a:xfrm>
            <a:off x="4727574" y="3501283"/>
            <a:ext cx="5280026" cy="1214882"/>
          </a:xfrm>
          <a:prstGeom prst="rect">
            <a:avLst/>
          </a:prstGeom>
          <a:noFill/>
        </p:spPr>
        <p:txBody>
          <a:bodyPr wrap="square" rtlCol="0" anchor="ctr" anchorCtr="0">
            <a:noAutofit/>
          </a:bodyPr>
          <a:lstStyle/>
          <a:p>
            <a:pPr algn="ctr"/>
            <a:r>
              <a:rPr lang="en-US" altLang="zh-CN" sz="6000" spc="150" dirty="0">
                <a:solidFill>
                  <a:schemeClr val="accent1"/>
                </a:solidFill>
                <a:latin typeface="+mj-lt"/>
                <a:ea typeface="+mj-ea"/>
              </a:rPr>
              <a:t>THANK YOU</a:t>
            </a:r>
          </a:p>
          <a:p>
            <a:pPr algn="ctr"/>
            <a:r>
              <a:rPr lang="en-US" altLang="zh-CN" sz="6000" spc="150" dirty="0">
                <a:solidFill>
                  <a:schemeClr val="accent1"/>
                </a:solidFill>
                <a:latin typeface="+mj-lt"/>
                <a:ea typeface="+mj-ea"/>
              </a:rPr>
              <a:t>Q &amp; A</a:t>
            </a:r>
            <a:endParaRPr lang="zh-CN" altLang="en-US" sz="6000" spc="150" dirty="0">
              <a:solidFill>
                <a:schemeClr val="accent1"/>
              </a:solidFill>
              <a:latin typeface="+mj-lt"/>
              <a:ea typeface="+mj-ea"/>
            </a:endParaRPr>
          </a:p>
        </p:txBody>
      </p:sp>
      <p:sp>
        <p:nvSpPr>
          <p:cNvPr id="12" name="椭圆 11"/>
          <p:cNvSpPr/>
          <p:nvPr/>
        </p:nvSpPr>
        <p:spPr>
          <a:xfrm>
            <a:off x="1549863" y="4215512"/>
            <a:ext cx="106096" cy="106096"/>
          </a:xfrm>
          <a:prstGeom prst="ellipse">
            <a:avLst/>
          </a:prstGeom>
          <a:solidFill>
            <a:schemeClr val="accent2">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3" name="椭圆 12"/>
          <p:cNvSpPr/>
          <p:nvPr/>
        </p:nvSpPr>
        <p:spPr>
          <a:xfrm>
            <a:off x="1799110" y="4215512"/>
            <a:ext cx="106096" cy="10609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4" name="椭圆 13"/>
          <p:cNvSpPr/>
          <p:nvPr/>
        </p:nvSpPr>
        <p:spPr>
          <a:xfrm>
            <a:off x="2048358" y="4215512"/>
            <a:ext cx="106096" cy="106096"/>
          </a:xfrm>
          <a:prstGeom prst="ellipse">
            <a:avLst/>
          </a:prstGeom>
          <a:solidFill>
            <a:schemeClr val="accent2">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9" name="文本框 8"/>
          <p:cNvSpPr txBox="1"/>
          <p:nvPr/>
        </p:nvSpPr>
        <p:spPr>
          <a:xfrm>
            <a:off x="1010668" y="2424065"/>
            <a:ext cx="2075380" cy="1077218"/>
          </a:xfrm>
          <a:prstGeom prst="rect">
            <a:avLst/>
          </a:prstGeom>
          <a:noFill/>
        </p:spPr>
        <p:txBody>
          <a:bodyPr wrap="square" rtlCol="0">
            <a:spAutoFit/>
          </a:bodyPr>
          <a:lstStyle/>
          <a:p>
            <a:r>
              <a:rPr lang="en-US" altLang="zh-CN" sz="3200" b="1" dirty="0">
                <a:solidFill>
                  <a:srgbClr val="FFFFFF"/>
                </a:solidFill>
                <a:latin typeface="+mj-lt"/>
              </a:rPr>
              <a:t>Yelp</a:t>
            </a:r>
            <a:r>
              <a:rPr lang="zh-CN" altLang="en-US" sz="3200" b="1" dirty="0">
                <a:solidFill>
                  <a:srgbClr val="FFFFFF"/>
                </a:solidFill>
                <a:latin typeface="+mj-lt"/>
              </a:rPr>
              <a:t> </a:t>
            </a:r>
            <a:r>
              <a:rPr lang="en-US" altLang="zh-CN" sz="3200" b="1" dirty="0">
                <a:solidFill>
                  <a:srgbClr val="FFFFFF"/>
                </a:solidFill>
                <a:latin typeface="+mj-lt"/>
              </a:rPr>
              <a:t>Project</a:t>
            </a:r>
            <a:endParaRPr lang="zh-CN" altLang="en-US" sz="3200" b="1" dirty="0">
              <a:solidFill>
                <a:srgbClr val="FFFFFF"/>
              </a:solidFill>
              <a:latin typeface="+mj-lt"/>
            </a:endParaRPr>
          </a:p>
        </p:txBody>
      </p:sp>
    </p:spTree>
    <p:extLst>
      <p:ext uri="{BB962C8B-B14F-4D97-AF65-F5344CB8AC3E}">
        <p14:creationId xmlns:p14="http://schemas.microsoft.com/office/powerpoint/2010/main" val="10646800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708026" y="798284"/>
            <a:ext cx="2450193" cy="3512459"/>
            <a:chOff x="708026" y="798284"/>
            <a:chExt cx="2450193" cy="3512459"/>
          </a:xfrm>
        </p:grpSpPr>
        <p:sp>
          <p:nvSpPr>
            <p:cNvPr id="4" name="矩形 3"/>
            <p:cNvSpPr/>
            <p:nvPr/>
          </p:nvSpPr>
          <p:spPr>
            <a:xfrm>
              <a:off x="708026" y="798284"/>
              <a:ext cx="2450193" cy="3512459"/>
            </a:xfrm>
            <a:prstGeom prst="rect">
              <a:avLst/>
            </a:prstGeom>
            <a:solidFill>
              <a:schemeClr val="bg1"/>
            </a:solidFill>
            <a:ln>
              <a:noFill/>
            </a:ln>
            <a:effectLst>
              <a:outerShdw blurRad="596900" dist="342900" dir="2700000" algn="tl" rotWithShape="0">
                <a:schemeClr val="tx1">
                  <a:lumMod val="75000"/>
                  <a:lumOff val="25000"/>
                  <a:alpha val="11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708026" y="3788228"/>
              <a:ext cx="2450193" cy="522515"/>
            </a:xfrm>
            <a:prstGeom prst="rect">
              <a:avLst/>
            </a:prstGeom>
            <a:blipFill dpi="0" rotWithShape="1">
              <a:blip r:embed="rId3"/>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文本框 1"/>
          <p:cNvSpPr txBox="1"/>
          <p:nvPr/>
        </p:nvSpPr>
        <p:spPr>
          <a:xfrm>
            <a:off x="934358" y="1482435"/>
            <a:ext cx="1997528" cy="2646878"/>
          </a:xfrm>
          <a:prstGeom prst="rect">
            <a:avLst/>
          </a:prstGeom>
          <a:ln w="19050" cap="rnd">
            <a:noFill/>
          </a:ln>
        </p:spPr>
        <p:style>
          <a:lnRef idx="1">
            <a:schemeClr val="accent1"/>
          </a:lnRef>
          <a:fillRef idx="0">
            <a:schemeClr val="accent1"/>
          </a:fillRef>
          <a:effectRef idx="0">
            <a:schemeClr val="accent1"/>
          </a:effectRef>
          <a:fontRef idx="minor">
            <a:schemeClr val="tx1"/>
          </a:fontRef>
        </p:style>
        <p:txBody>
          <a:bodyPr wrap="square" rtlCol="0">
            <a:spAutoFit/>
          </a:bodyPr>
          <a:lstStyle/>
          <a:p>
            <a:pPr algn="ctr"/>
            <a:r>
              <a:rPr lang="en-US" altLang="zh-CN" sz="16600" dirty="0">
                <a:solidFill>
                  <a:schemeClr val="accent1"/>
                </a:solidFill>
                <a:latin typeface="ITC Avant Garde Std XLt" panose="020B0302020202020204" pitchFamily="34" charset="0"/>
              </a:rPr>
              <a:t>1</a:t>
            </a:r>
            <a:endParaRPr lang="zh-CN" altLang="en-US" sz="16600" dirty="0">
              <a:solidFill>
                <a:schemeClr val="accent1"/>
              </a:solidFill>
              <a:latin typeface="ITC Avant Garde Std XLt" panose="020B0302020202020204" pitchFamily="34" charset="0"/>
            </a:endParaRPr>
          </a:p>
        </p:txBody>
      </p:sp>
      <p:sp>
        <p:nvSpPr>
          <p:cNvPr id="22" name="椭圆 21"/>
          <p:cNvSpPr/>
          <p:nvPr/>
        </p:nvSpPr>
        <p:spPr>
          <a:xfrm>
            <a:off x="1630826" y="3996437"/>
            <a:ext cx="106096" cy="106096"/>
          </a:xfrm>
          <a:prstGeom prst="ellipse">
            <a:avLst/>
          </a:prstGeom>
          <a:solidFill>
            <a:schemeClr val="accent2">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3" name="椭圆 22"/>
          <p:cNvSpPr/>
          <p:nvPr/>
        </p:nvSpPr>
        <p:spPr>
          <a:xfrm>
            <a:off x="1880073" y="3996437"/>
            <a:ext cx="106096" cy="10609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4" name="椭圆 23"/>
          <p:cNvSpPr/>
          <p:nvPr/>
        </p:nvSpPr>
        <p:spPr>
          <a:xfrm>
            <a:off x="2129321" y="3996437"/>
            <a:ext cx="106096" cy="106096"/>
          </a:xfrm>
          <a:prstGeom prst="ellipse">
            <a:avLst/>
          </a:prstGeom>
          <a:solidFill>
            <a:schemeClr val="accent2">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cxnSp>
        <p:nvCxnSpPr>
          <p:cNvPr id="14" name="直接连接符 13"/>
          <p:cNvCxnSpPr/>
          <p:nvPr/>
        </p:nvCxnSpPr>
        <p:spPr>
          <a:xfrm>
            <a:off x="902608" y="1557879"/>
            <a:ext cx="2061029" cy="0"/>
          </a:xfrm>
          <a:prstGeom prst="line">
            <a:avLst/>
          </a:prstGeom>
          <a:ln w="19050" cap="rnd">
            <a:gradFill flip="none" rotWithShape="1">
              <a:gsLst>
                <a:gs pos="0">
                  <a:schemeClr val="accent1">
                    <a:lumMod val="20000"/>
                    <a:lumOff val="80000"/>
                    <a:alpha val="53000"/>
                  </a:schemeClr>
                </a:gs>
                <a:gs pos="100000">
                  <a:schemeClr val="accent1">
                    <a:lumMod val="20000"/>
                    <a:lumOff val="80000"/>
                    <a:alpha val="53000"/>
                  </a:schemeClr>
                </a:gs>
                <a:gs pos="50000">
                  <a:schemeClr val="accent1">
                    <a:lumMod val="20000"/>
                    <a:lumOff val="8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3410858" y="2247465"/>
            <a:ext cx="7877442" cy="3497943"/>
          </a:xfrm>
          <a:prstGeom prst="rect">
            <a:avLst/>
          </a:prstGeom>
          <a:solidFill>
            <a:schemeClr val="bg1"/>
          </a:solidFill>
          <a:ln>
            <a:noFill/>
          </a:ln>
          <a:effectLst>
            <a:outerShdw blurRad="596900" dist="342900" dir="2700000" algn="tl" rotWithShape="0">
              <a:schemeClr val="tx1">
                <a:lumMod val="75000"/>
                <a:lumOff val="25000"/>
                <a:alpha val="11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descr="e7d195523061f1c0d3ba7f298e59d031c9c3f97027ed136f882110EF8F17BAD1F2C348D17C7856EF46CB4678CC9E44EE1ABA681E3133328A7B4D22AAF822B2429426B2355AA8CC4431B8568D2CF3B73ADF5964BB9916C1AAFCE9EA833C7DDC8425D8BA88DB0599F6A00A20541FA24F913707B9AB8618371F45B8F4E26F5A89A2851711534E8E3A97"/>
          <p:cNvSpPr txBox="1"/>
          <p:nvPr/>
        </p:nvSpPr>
        <p:spPr>
          <a:xfrm>
            <a:off x="4064389" y="4145038"/>
            <a:ext cx="2597186" cy="641394"/>
          </a:xfrm>
          <a:prstGeom prst="rect">
            <a:avLst/>
          </a:prstGeom>
        </p:spPr>
        <p:txBody>
          <a:bodyPr wrap="none">
            <a:spAutoFit/>
          </a:bodyPr>
          <a:lstStyle>
            <a:defPPr>
              <a:defRPr lang="zh-CN"/>
            </a:defPPr>
            <a:lvl1pPr>
              <a:lnSpc>
                <a:spcPct val="130000"/>
              </a:lnSpc>
              <a:defRPr sz="4000">
                <a:gradFill flip="none" rotWithShape="1">
                  <a:gsLst>
                    <a:gs pos="0">
                      <a:schemeClr val="accent1"/>
                    </a:gs>
                    <a:gs pos="100000">
                      <a:schemeClr val="accent1">
                        <a:lumMod val="60000"/>
                        <a:lumOff val="40000"/>
                      </a:schemeClr>
                    </a:gs>
                  </a:gsLst>
                  <a:lin ang="18900000" scaled="1"/>
                  <a:tileRect/>
                </a:gradFill>
                <a:latin typeface="+mj-lt"/>
              </a:defRPr>
            </a:lvl1pPr>
          </a:lstStyle>
          <a:p>
            <a:r>
              <a:rPr lang="en-US" altLang="zh-CN" sz="3200" b="1" dirty="0">
                <a:gradFill flip="none" rotWithShape="1">
                  <a:gsLst>
                    <a:gs pos="51000">
                      <a:schemeClr val="accent1"/>
                    </a:gs>
                    <a:gs pos="100000">
                      <a:schemeClr val="accent1">
                        <a:lumMod val="60000"/>
                        <a:lumOff val="40000"/>
                      </a:schemeClr>
                    </a:gs>
                  </a:gsLst>
                  <a:lin ang="0" scaled="1"/>
                  <a:tileRect/>
                </a:gradFill>
              </a:rPr>
              <a:t>Introduction</a:t>
            </a:r>
          </a:p>
        </p:txBody>
      </p:sp>
      <p:cxnSp>
        <p:nvCxnSpPr>
          <p:cNvPr id="18" name="直接连接符 17"/>
          <p:cNvCxnSpPr/>
          <p:nvPr/>
        </p:nvCxnSpPr>
        <p:spPr>
          <a:xfrm>
            <a:off x="3891262" y="3429000"/>
            <a:ext cx="0" cy="1691640"/>
          </a:xfrm>
          <a:prstGeom prst="line">
            <a:avLst/>
          </a:prstGeom>
          <a:ln w="19050">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19" name="文本框 18"/>
          <p:cNvSpPr txBox="1"/>
          <p:nvPr/>
        </p:nvSpPr>
        <p:spPr>
          <a:xfrm>
            <a:off x="803645" y="1047973"/>
            <a:ext cx="2258952" cy="523220"/>
          </a:xfrm>
          <a:prstGeom prst="rect">
            <a:avLst/>
          </a:prstGeom>
          <a:noFill/>
        </p:spPr>
        <p:txBody>
          <a:bodyPr wrap="none" rtlCol="0">
            <a:spAutoFit/>
          </a:bodyPr>
          <a:lstStyle/>
          <a:p>
            <a:r>
              <a:rPr lang="en-US" altLang="zh-CN" sz="2800" b="1" dirty="0">
                <a:gradFill flip="none" rotWithShape="1">
                  <a:gsLst>
                    <a:gs pos="51000">
                      <a:schemeClr val="accent1"/>
                    </a:gs>
                    <a:gs pos="100000">
                      <a:schemeClr val="accent1">
                        <a:lumMod val="60000"/>
                        <a:lumOff val="40000"/>
                      </a:schemeClr>
                    </a:gs>
                  </a:gsLst>
                  <a:lin ang="0" scaled="1"/>
                  <a:tileRect/>
                </a:gradFill>
                <a:latin typeface="+mj-lt"/>
              </a:rPr>
              <a:t>Yelp</a:t>
            </a:r>
            <a:r>
              <a:rPr lang="zh-CN" altLang="en-US" sz="2800" b="1" dirty="0">
                <a:gradFill flip="none" rotWithShape="1">
                  <a:gsLst>
                    <a:gs pos="51000">
                      <a:schemeClr val="accent1"/>
                    </a:gs>
                    <a:gs pos="100000">
                      <a:schemeClr val="accent1">
                        <a:lumMod val="60000"/>
                        <a:lumOff val="40000"/>
                      </a:schemeClr>
                    </a:gs>
                  </a:gsLst>
                  <a:lin ang="0" scaled="1"/>
                  <a:tileRect/>
                </a:gradFill>
                <a:latin typeface="+mj-lt"/>
              </a:rPr>
              <a:t> </a:t>
            </a:r>
            <a:r>
              <a:rPr lang="en-US" altLang="zh-CN" sz="2800" b="1" dirty="0">
                <a:gradFill flip="none" rotWithShape="1">
                  <a:gsLst>
                    <a:gs pos="51000">
                      <a:schemeClr val="accent1"/>
                    </a:gs>
                    <a:gs pos="100000">
                      <a:schemeClr val="accent1">
                        <a:lumMod val="60000"/>
                        <a:lumOff val="40000"/>
                      </a:schemeClr>
                    </a:gs>
                  </a:gsLst>
                  <a:lin ang="0" scaled="1"/>
                  <a:tileRect/>
                </a:gradFill>
                <a:latin typeface="+mj-lt"/>
              </a:rPr>
              <a:t>Project</a:t>
            </a:r>
            <a:endParaRPr lang="zh-CN" altLang="en-US" sz="2800" b="1" dirty="0">
              <a:gradFill flip="none" rotWithShape="1">
                <a:gsLst>
                  <a:gs pos="51000">
                    <a:schemeClr val="accent1"/>
                  </a:gs>
                  <a:gs pos="100000">
                    <a:schemeClr val="accent1">
                      <a:lumMod val="60000"/>
                      <a:lumOff val="40000"/>
                    </a:schemeClr>
                  </a:gs>
                </a:gsLst>
                <a:lin ang="0" scaled="1"/>
                <a:tileRect/>
              </a:gradFill>
              <a:latin typeface="+mj-lt"/>
            </a:endParaRPr>
          </a:p>
        </p:txBody>
      </p:sp>
      <p:grpSp>
        <p:nvGrpSpPr>
          <p:cNvPr id="20" name="组 19"/>
          <p:cNvGrpSpPr/>
          <p:nvPr/>
        </p:nvGrpSpPr>
        <p:grpSpPr>
          <a:xfrm>
            <a:off x="3040888" y="6456218"/>
            <a:ext cx="3060000" cy="401783"/>
            <a:chOff x="2569448" y="6781565"/>
            <a:chExt cx="2434889" cy="401783"/>
          </a:xfrm>
        </p:grpSpPr>
        <p:sp>
          <p:nvSpPr>
            <p:cNvPr id="21" name="Pentagon 37"/>
            <p:cNvSpPr/>
            <p:nvPr/>
          </p:nvSpPr>
          <p:spPr>
            <a:xfrm>
              <a:off x="2863032" y="6781566"/>
              <a:ext cx="2141305" cy="401782"/>
            </a:xfrm>
            <a:prstGeom prst="homePlate">
              <a:avLst/>
            </a:prstGeom>
            <a:solidFill>
              <a:srgbClr val="75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A3132"/>
                </a:solidFill>
              </a:endParaRPr>
            </a:p>
          </p:txBody>
        </p:sp>
        <p:sp>
          <p:nvSpPr>
            <p:cNvPr id="25" name="Chevron 38"/>
            <p:cNvSpPr/>
            <p:nvPr/>
          </p:nvSpPr>
          <p:spPr>
            <a:xfrm>
              <a:off x="2569448" y="6781565"/>
              <a:ext cx="853463" cy="401783"/>
            </a:xfrm>
            <a:prstGeom prst="chevron">
              <a:avLst/>
            </a:prstGeom>
            <a:solidFill>
              <a:srgbClr val="75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A3132"/>
                </a:solidFill>
              </a:endParaRPr>
            </a:p>
          </p:txBody>
        </p:sp>
      </p:grpSp>
      <p:sp>
        <p:nvSpPr>
          <p:cNvPr id="26" name="文本框 25"/>
          <p:cNvSpPr txBox="1"/>
          <p:nvPr/>
        </p:nvSpPr>
        <p:spPr>
          <a:xfrm>
            <a:off x="8207828" y="6488668"/>
            <a:ext cx="312906" cy="369332"/>
          </a:xfrm>
          <a:prstGeom prst="rect">
            <a:avLst/>
          </a:prstGeom>
          <a:noFill/>
        </p:spPr>
        <p:txBody>
          <a:bodyPr wrap="none" rtlCol="0">
            <a:spAutoFit/>
          </a:bodyPr>
          <a:lstStyle/>
          <a:p>
            <a:r>
              <a:rPr kumimoji="1" lang="en-US" altLang="zh-CN" dirty="0">
                <a:solidFill>
                  <a:schemeClr val="bg1"/>
                </a:solidFill>
              </a:rPr>
              <a:t>4</a:t>
            </a:r>
            <a:endParaRPr kumimoji="1" lang="zh-CN" altLang="en-US" dirty="0">
              <a:solidFill>
                <a:schemeClr val="bg1"/>
              </a:solidFill>
            </a:endParaRPr>
          </a:p>
        </p:txBody>
      </p:sp>
      <p:grpSp>
        <p:nvGrpSpPr>
          <p:cNvPr id="29" name="组 28"/>
          <p:cNvGrpSpPr/>
          <p:nvPr/>
        </p:nvGrpSpPr>
        <p:grpSpPr>
          <a:xfrm>
            <a:off x="6086444" y="6456218"/>
            <a:ext cx="3060000" cy="401783"/>
            <a:chOff x="2569448" y="6781565"/>
            <a:chExt cx="2434889" cy="401783"/>
          </a:xfrm>
        </p:grpSpPr>
        <p:sp>
          <p:nvSpPr>
            <p:cNvPr id="30" name="Pentagon 37"/>
            <p:cNvSpPr/>
            <p:nvPr/>
          </p:nvSpPr>
          <p:spPr>
            <a:xfrm>
              <a:off x="2863032" y="6781566"/>
              <a:ext cx="2141305" cy="401782"/>
            </a:xfrm>
            <a:prstGeom prst="homePlate">
              <a:avLst/>
            </a:prstGeom>
            <a:solidFill>
              <a:srgbClr val="75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A3132"/>
                </a:solidFill>
              </a:endParaRPr>
            </a:p>
          </p:txBody>
        </p:sp>
        <p:sp>
          <p:nvSpPr>
            <p:cNvPr id="33" name="Chevron 38"/>
            <p:cNvSpPr/>
            <p:nvPr/>
          </p:nvSpPr>
          <p:spPr>
            <a:xfrm>
              <a:off x="2569448" y="6781565"/>
              <a:ext cx="853463" cy="401783"/>
            </a:xfrm>
            <a:prstGeom prst="chevron">
              <a:avLst/>
            </a:prstGeom>
            <a:solidFill>
              <a:srgbClr val="75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A3132"/>
                </a:solidFill>
              </a:endParaRPr>
            </a:p>
          </p:txBody>
        </p:sp>
      </p:grpSp>
      <p:grpSp>
        <p:nvGrpSpPr>
          <p:cNvPr id="34" name="组 33"/>
          <p:cNvGrpSpPr/>
          <p:nvPr/>
        </p:nvGrpSpPr>
        <p:grpSpPr>
          <a:xfrm>
            <a:off x="9132000" y="6456218"/>
            <a:ext cx="3060000" cy="401783"/>
            <a:chOff x="2569448" y="6781565"/>
            <a:chExt cx="2434889" cy="401783"/>
          </a:xfrm>
        </p:grpSpPr>
        <p:sp>
          <p:nvSpPr>
            <p:cNvPr id="35" name="Pentagon 37"/>
            <p:cNvSpPr/>
            <p:nvPr/>
          </p:nvSpPr>
          <p:spPr>
            <a:xfrm>
              <a:off x="2863032" y="6781566"/>
              <a:ext cx="2141305" cy="401782"/>
            </a:xfrm>
            <a:prstGeom prst="homePlate">
              <a:avLst/>
            </a:prstGeom>
            <a:solidFill>
              <a:srgbClr val="75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A3132"/>
                </a:solidFill>
              </a:endParaRPr>
            </a:p>
          </p:txBody>
        </p:sp>
        <p:sp>
          <p:nvSpPr>
            <p:cNvPr id="36" name="Chevron 38"/>
            <p:cNvSpPr/>
            <p:nvPr/>
          </p:nvSpPr>
          <p:spPr>
            <a:xfrm>
              <a:off x="2569448" y="6781565"/>
              <a:ext cx="853463" cy="401783"/>
            </a:xfrm>
            <a:prstGeom prst="chevron">
              <a:avLst/>
            </a:prstGeom>
            <a:solidFill>
              <a:srgbClr val="75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A3132"/>
                </a:solidFill>
              </a:endParaRPr>
            </a:p>
          </p:txBody>
        </p:sp>
      </p:grpSp>
      <p:sp>
        <p:nvSpPr>
          <p:cNvPr id="37" name="文本框 36"/>
          <p:cNvSpPr txBox="1"/>
          <p:nvPr/>
        </p:nvSpPr>
        <p:spPr>
          <a:xfrm>
            <a:off x="3342530" y="6488668"/>
            <a:ext cx="1417376" cy="369332"/>
          </a:xfrm>
          <a:prstGeom prst="rect">
            <a:avLst/>
          </a:prstGeom>
          <a:noFill/>
        </p:spPr>
        <p:txBody>
          <a:bodyPr wrap="none" rtlCol="0">
            <a:spAutoFit/>
          </a:bodyPr>
          <a:lstStyle/>
          <a:p>
            <a:r>
              <a:rPr kumimoji="1" lang="en-US" altLang="zh-CN" dirty="0">
                <a:solidFill>
                  <a:schemeClr val="bg1"/>
                </a:solidFill>
              </a:rPr>
              <a:t>App</a:t>
            </a:r>
            <a:r>
              <a:rPr kumimoji="1" lang="zh-CN" altLang="en-US" dirty="0">
                <a:solidFill>
                  <a:schemeClr val="bg1"/>
                </a:solidFill>
              </a:rPr>
              <a:t> </a:t>
            </a:r>
            <a:r>
              <a:rPr kumimoji="1" lang="en-US" altLang="zh-CN" dirty="0">
                <a:solidFill>
                  <a:schemeClr val="bg1"/>
                </a:solidFill>
              </a:rPr>
              <a:t>Demo</a:t>
            </a:r>
            <a:endParaRPr kumimoji="1" lang="zh-CN" altLang="en-US" dirty="0">
              <a:solidFill>
                <a:schemeClr val="bg1"/>
              </a:solidFill>
            </a:endParaRPr>
          </a:p>
        </p:txBody>
      </p:sp>
      <p:sp>
        <p:nvSpPr>
          <p:cNvPr id="39" name="文本框 38"/>
          <p:cNvSpPr txBox="1"/>
          <p:nvPr/>
        </p:nvSpPr>
        <p:spPr>
          <a:xfrm>
            <a:off x="9500956" y="6472443"/>
            <a:ext cx="1428596" cy="369332"/>
          </a:xfrm>
          <a:prstGeom prst="rect">
            <a:avLst/>
          </a:prstGeom>
          <a:noFill/>
        </p:spPr>
        <p:txBody>
          <a:bodyPr wrap="none" rtlCol="0">
            <a:spAutoFit/>
          </a:bodyPr>
          <a:lstStyle/>
          <a:p>
            <a:r>
              <a:rPr kumimoji="1" lang="en-US" altLang="zh-CN" dirty="0">
                <a:solidFill>
                  <a:schemeClr val="bg1"/>
                </a:solidFill>
              </a:rPr>
              <a:t>Conclusion</a:t>
            </a:r>
            <a:endParaRPr kumimoji="1" lang="zh-CN" altLang="en-US" dirty="0">
              <a:solidFill>
                <a:schemeClr val="bg1"/>
              </a:solidFill>
            </a:endParaRPr>
          </a:p>
        </p:txBody>
      </p:sp>
      <p:sp>
        <p:nvSpPr>
          <p:cNvPr id="53" name="Pentagon 1"/>
          <p:cNvSpPr/>
          <p:nvPr/>
        </p:nvSpPr>
        <p:spPr>
          <a:xfrm>
            <a:off x="-4668" y="6457830"/>
            <a:ext cx="3060000" cy="400171"/>
          </a:xfrm>
          <a:prstGeom prst="homePlate">
            <a:avLst/>
          </a:prstGeom>
          <a:solidFill>
            <a:srgbClr val="4755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bg1"/>
                </a:solidFill>
              </a:rPr>
              <a:t>      Introduction</a:t>
            </a:r>
          </a:p>
        </p:txBody>
      </p:sp>
      <p:pic>
        <p:nvPicPr>
          <p:cNvPr id="54" name="Picture 3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908" y="6457828"/>
            <a:ext cx="399600" cy="399600"/>
          </a:xfrm>
          <a:prstGeom prst="rect">
            <a:avLst/>
          </a:prstGeom>
        </p:spPr>
      </p:pic>
      <p:sp>
        <p:nvSpPr>
          <p:cNvPr id="12" name="文本框 11"/>
          <p:cNvSpPr txBox="1"/>
          <p:nvPr/>
        </p:nvSpPr>
        <p:spPr>
          <a:xfrm>
            <a:off x="6319278" y="6488096"/>
            <a:ext cx="2125903" cy="369332"/>
          </a:xfrm>
          <a:prstGeom prst="rect">
            <a:avLst/>
          </a:prstGeom>
          <a:noFill/>
        </p:spPr>
        <p:txBody>
          <a:bodyPr wrap="none" rtlCol="0">
            <a:spAutoFit/>
          </a:bodyPr>
          <a:lstStyle/>
          <a:p>
            <a:r>
              <a:rPr lang="en-US" altLang="zh-CN" dirty="0">
                <a:solidFill>
                  <a:schemeClr val="bg1"/>
                </a:solidFill>
              </a:rPr>
              <a:t> Detailed</a:t>
            </a:r>
            <a:r>
              <a:rPr lang="zh-CN" altLang="en-US" dirty="0">
                <a:solidFill>
                  <a:schemeClr val="bg1"/>
                </a:solidFill>
              </a:rPr>
              <a:t> </a:t>
            </a:r>
            <a:r>
              <a:rPr lang="en-US" altLang="zh-CN" dirty="0">
                <a:solidFill>
                  <a:schemeClr val="bg1"/>
                </a:solidFill>
              </a:rPr>
              <a:t>Analysis</a:t>
            </a:r>
            <a:endParaRPr kumimoji="1" lang="zh-CN" altLang="en-US" dirty="0"/>
          </a:p>
        </p:txBody>
      </p:sp>
      <p:pic>
        <p:nvPicPr>
          <p:cNvPr id="3" name="图片 2">
            <a:extLst>
              <a:ext uri="{FF2B5EF4-FFF2-40B4-BE49-F238E27FC236}">
                <a16:creationId xmlns:a16="http://schemas.microsoft.com/office/drawing/2014/main" id="{26C2D531-B212-F24C-B9D9-C7FE29AB6367}"/>
              </a:ext>
            </a:extLst>
          </p:cNvPr>
          <p:cNvPicPr>
            <a:picLocks noChangeAspect="1"/>
          </p:cNvPicPr>
          <p:nvPr/>
        </p:nvPicPr>
        <p:blipFill rotWithShape="1">
          <a:blip r:embed="rId5">
            <a:alphaModFix amt="85000"/>
          </a:blip>
          <a:srcRect l="25470" r="21541"/>
          <a:stretch/>
        </p:blipFill>
        <p:spPr>
          <a:xfrm>
            <a:off x="8822253" y="2255668"/>
            <a:ext cx="2480851" cy="3514167"/>
          </a:xfrm>
          <a:prstGeom prst="rect">
            <a:avLst/>
          </a:prstGeom>
        </p:spPr>
      </p:pic>
    </p:spTree>
    <p:extLst>
      <p:ext uri="{BB962C8B-B14F-4D97-AF65-F5344CB8AC3E}">
        <p14:creationId xmlns:p14="http://schemas.microsoft.com/office/powerpoint/2010/main" val="16058820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507947" y="1917754"/>
            <a:ext cx="10972172" cy="3716927"/>
          </a:xfrm>
          <a:prstGeom prst="rect">
            <a:avLst/>
          </a:prstGeom>
          <a:solidFill>
            <a:schemeClr val="bg1"/>
          </a:solidFill>
          <a:ln>
            <a:noFill/>
          </a:ln>
          <a:effectLst>
            <a:outerShdw blurRad="596900" dist="342900" dir="2700000" algn="tl" rotWithShape="0">
              <a:schemeClr val="tx1">
                <a:lumMod val="75000"/>
                <a:lumOff val="25000"/>
                <a:alpha val="11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3" name="矩形 22"/>
          <p:cNvSpPr/>
          <p:nvPr/>
        </p:nvSpPr>
        <p:spPr>
          <a:xfrm>
            <a:off x="422508" y="325082"/>
            <a:ext cx="3836562" cy="1307537"/>
          </a:xfrm>
          <a:prstGeom prst="rect">
            <a:avLst/>
          </a:prstGeom>
        </p:spPr>
        <p:txBody>
          <a:bodyPr wrap="square">
            <a:spAutoFit/>
          </a:bodyPr>
          <a:lstStyle/>
          <a:p>
            <a:pPr>
              <a:lnSpc>
                <a:spcPct val="130000"/>
              </a:lnSpc>
            </a:pPr>
            <a:r>
              <a:rPr lang="en-US" altLang="zh-CN" sz="3200" b="1" dirty="0">
                <a:gradFill flip="none" rotWithShape="1">
                  <a:gsLst>
                    <a:gs pos="0">
                      <a:schemeClr val="accent1"/>
                    </a:gs>
                    <a:gs pos="100000">
                      <a:schemeClr val="accent1">
                        <a:lumMod val="60000"/>
                        <a:lumOff val="40000"/>
                      </a:schemeClr>
                    </a:gs>
                  </a:gsLst>
                  <a:lin ang="18900000" scaled="1"/>
                  <a:tileRect/>
                </a:gradFill>
                <a:latin typeface="+mj-lt"/>
              </a:rPr>
              <a:t>Proposal</a:t>
            </a:r>
            <a:r>
              <a:rPr lang="zh-CN" altLang="en-US" sz="3200" b="1" dirty="0">
                <a:gradFill flip="none" rotWithShape="1">
                  <a:gsLst>
                    <a:gs pos="0">
                      <a:schemeClr val="accent1"/>
                    </a:gs>
                    <a:gs pos="100000">
                      <a:schemeClr val="accent1">
                        <a:lumMod val="60000"/>
                        <a:lumOff val="40000"/>
                      </a:schemeClr>
                    </a:gs>
                  </a:gsLst>
                  <a:lin ang="18900000" scaled="1"/>
                  <a:tileRect/>
                </a:gradFill>
                <a:latin typeface="+mj-lt"/>
              </a:rPr>
              <a:t> </a:t>
            </a:r>
            <a:r>
              <a:rPr lang="en-US" altLang="zh-CN" sz="3200" b="1" dirty="0">
                <a:gradFill flip="none" rotWithShape="1">
                  <a:gsLst>
                    <a:gs pos="0">
                      <a:schemeClr val="accent1"/>
                    </a:gs>
                    <a:gs pos="100000">
                      <a:schemeClr val="accent1">
                        <a:lumMod val="60000"/>
                        <a:lumOff val="40000"/>
                      </a:schemeClr>
                    </a:gs>
                  </a:gsLst>
                  <a:lin ang="18900000" scaled="1"/>
                  <a:tileRect/>
                </a:gradFill>
                <a:latin typeface="+mj-lt"/>
              </a:rPr>
              <a:t>and</a:t>
            </a:r>
            <a:r>
              <a:rPr lang="zh-CN" altLang="en-US" sz="3200" b="1" dirty="0">
                <a:gradFill flip="none" rotWithShape="1">
                  <a:gsLst>
                    <a:gs pos="0">
                      <a:schemeClr val="accent1"/>
                    </a:gs>
                    <a:gs pos="100000">
                      <a:schemeClr val="accent1">
                        <a:lumMod val="60000"/>
                        <a:lumOff val="40000"/>
                      </a:schemeClr>
                    </a:gs>
                  </a:gsLst>
                  <a:lin ang="18900000" scaled="1"/>
                  <a:tileRect/>
                </a:gradFill>
                <a:latin typeface="+mj-lt"/>
              </a:rPr>
              <a:t> </a:t>
            </a:r>
            <a:r>
              <a:rPr lang="en-US" altLang="zh-CN" sz="3200" b="1" dirty="0">
                <a:gradFill flip="none" rotWithShape="1">
                  <a:gsLst>
                    <a:gs pos="0">
                      <a:schemeClr val="accent1"/>
                    </a:gs>
                    <a:gs pos="100000">
                      <a:schemeClr val="accent1">
                        <a:lumMod val="60000"/>
                        <a:lumOff val="40000"/>
                      </a:schemeClr>
                    </a:gs>
                  </a:gsLst>
                  <a:lin ang="18900000" scaled="1"/>
                  <a:tileRect/>
                </a:gradFill>
                <a:latin typeface="+mj-lt"/>
              </a:rPr>
              <a:t>Business</a:t>
            </a:r>
            <a:r>
              <a:rPr lang="zh-CN" altLang="en-US" sz="3200" b="1" dirty="0">
                <a:gradFill flip="none" rotWithShape="1">
                  <a:gsLst>
                    <a:gs pos="0">
                      <a:schemeClr val="accent1"/>
                    </a:gs>
                    <a:gs pos="100000">
                      <a:schemeClr val="accent1">
                        <a:lumMod val="60000"/>
                        <a:lumOff val="40000"/>
                      </a:schemeClr>
                    </a:gs>
                  </a:gsLst>
                  <a:lin ang="18900000" scaled="1"/>
                  <a:tileRect/>
                </a:gradFill>
                <a:latin typeface="+mj-lt"/>
              </a:rPr>
              <a:t> </a:t>
            </a:r>
            <a:r>
              <a:rPr lang="en-US" altLang="zh-CN" sz="3200" b="1" dirty="0">
                <a:gradFill flip="none" rotWithShape="1">
                  <a:gsLst>
                    <a:gs pos="0">
                      <a:schemeClr val="accent1"/>
                    </a:gs>
                    <a:gs pos="100000">
                      <a:schemeClr val="accent1">
                        <a:lumMod val="60000"/>
                        <a:lumOff val="40000"/>
                      </a:schemeClr>
                    </a:gs>
                  </a:gsLst>
                  <a:lin ang="18900000" scaled="1"/>
                  <a:tileRect/>
                </a:gradFill>
                <a:latin typeface="+mj-lt"/>
              </a:rPr>
              <a:t>Problem</a:t>
            </a:r>
            <a:endParaRPr lang="zh-CN" altLang="en-US" sz="3200" b="1" dirty="0">
              <a:gradFill flip="none" rotWithShape="1">
                <a:gsLst>
                  <a:gs pos="0">
                    <a:schemeClr val="accent1"/>
                  </a:gs>
                  <a:gs pos="100000">
                    <a:schemeClr val="accent1">
                      <a:lumMod val="60000"/>
                      <a:lumOff val="40000"/>
                    </a:schemeClr>
                  </a:gs>
                </a:gsLst>
                <a:lin ang="18900000" scaled="1"/>
                <a:tileRect/>
              </a:gradFill>
              <a:latin typeface="+mj-lt"/>
            </a:endParaRPr>
          </a:p>
        </p:txBody>
      </p:sp>
      <p:cxnSp>
        <p:nvCxnSpPr>
          <p:cNvPr id="24" name="直接连接符 23"/>
          <p:cNvCxnSpPr/>
          <p:nvPr/>
        </p:nvCxnSpPr>
        <p:spPr>
          <a:xfrm>
            <a:off x="10957605" y="1963232"/>
            <a:ext cx="522514" cy="0"/>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5" name="矩形 14"/>
          <p:cNvSpPr/>
          <p:nvPr/>
        </p:nvSpPr>
        <p:spPr>
          <a:xfrm>
            <a:off x="2461208" y="2417598"/>
            <a:ext cx="6775367" cy="2587888"/>
          </a:xfrm>
          <a:prstGeom prst="rect">
            <a:avLst/>
          </a:prstGeom>
        </p:spPr>
        <p:txBody>
          <a:bodyPr wrap="square">
            <a:spAutoFit/>
          </a:bodyPr>
          <a:lstStyle/>
          <a:p>
            <a:pPr>
              <a:lnSpc>
                <a:spcPct val="130000"/>
              </a:lnSpc>
            </a:pPr>
            <a:r>
              <a:rPr lang="en-US" sz="3200" dirty="0"/>
              <a:t>We want to build a platform that draws insights from the data and help new business owners plan their market entry strategy.</a:t>
            </a:r>
            <a:endParaRPr lang="zh-CN" altLang="en-US" sz="3200" i="1" dirty="0">
              <a:solidFill>
                <a:schemeClr val="tx1">
                  <a:lumMod val="50000"/>
                  <a:lumOff val="50000"/>
                </a:schemeClr>
              </a:solidFill>
            </a:endParaRPr>
          </a:p>
        </p:txBody>
      </p:sp>
      <p:grpSp>
        <p:nvGrpSpPr>
          <p:cNvPr id="16" name="组 15"/>
          <p:cNvGrpSpPr/>
          <p:nvPr/>
        </p:nvGrpSpPr>
        <p:grpSpPr>
          <a:xfrm>
            <a:off x="3040888" y="6456218"/>
            <a:ext cx="3060000" cy="401783"/>
            <a:chOff x="2569448" y="6781565"/>
            <a:chExt cx="2434889" cy="401783"/>
          </a:xfrm>
        </p:grpSpPr>
        <p:sp>
          <p:nvSpPr>
            <p:cNvPr id="17" name="Pentagon 37"/>
            <p:cNvSpPr/>
            <p:nvPr/>
          </p:nvSpPr>
          <p:spPr>
            <a:xfrm>
              <a:off x="2863032" y="6781566"/>
              <a:ext cx="2141305" cy="401782"/>
            </a:xfrm>
            <a:prstGeom prst="homePlate">
              <a:avLst/>
            </a:prstGeom>
            <a:solidFill>
              <a:srgbClr val="75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A3132"/>
                </a:solidFill>
              </a:endParaRPr>
            </a:p>
          </p:txBody>
        </p:sp>
        <p:sp>
          <p:nvSpPr>
            <p:cNvPr id="18" name="Chevron 38"/>
            <p:cNvSpPr/>
            <p:nvPr/>
          </p:nvSpPr>
          <p:spPr>
            <a:xfrm>
              <a:off x="2569448" y="6781565"/>
              <a:ext cx="853463" cy="401783"/>
            </a:xfrm>
            <a:prstGeom prst="chevron">
              <a:avLst/>
            </a:prstGeom>
            <a:solidFill>
              <a:srgbClr val="75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A3132"/>
                </a:solidFill>
              </a:endParaRPr>
            </a:p>
          </p:txBody>
        </p:sp>
      </p:grpSp>
      <p:sp>
        <p:nvSpPr>
          <p:cNvPr id="19" name="文本框 18"/>
          <p:cNvSpPr txBox="1"/>
          <p:nvPr/>
        </p:nvSpPr>
        <p:spPr>
          <a:xfrm>
            <a:off x="8207828" y="6488668"/>
            <a:ext cx="312906" cy="369332"/>
          </a:xfrm>
          <a:prstGeom prst="rect">
            <a:avLst/>
          </a:prstGeom>
          <a:noFill/>
        </p:spPr>
        <p:txBody>
          <a:bodyPr wrap="none" rtlCol="0">
            <a:spAutoFit/>
          </a:bodyPr>
          <a:lstStyle/>
          <a:p>
            <a:r>
              <a:rPr kumimoji="1" lang="en-US" altLang="zh-CN" dirty="0">
                <a:solidFill>
                  <a:schemeClr val="bg1"/>
                </a:solidFill>
              </a:rPr>
              <a:t>4</a:t>
            </a:r>
            <a:endParaRPr kumimoji="1" lang="zh-CN" altLang="en-US" dirty="0">
              <a:solidFill>
                <a:schemeClr val="bg1"/>
              </a:solidFill>
            </a:endParaRPr>
          </a:p>
        </p:txBody>
      </p:sp>
      <p:grpSp>
        <p:nvGrpSpPr>
          <p:cNvPr id="20" name="组 19"/>
          <p:cNvGrpSpPr/>
          <p:nvPr/>
        </p:nvGrpSpPr>
        <p:grpSpPr>
          <a:xfrm>
            <a:off x="6086444" y="6456218"/>
            <a:ext cx="3060000" cy="401783"/>
            <a:chOff x="2569448" y="6781565"/>
            <a:chExt cx="2434889" cy="401783"/>
          </a:xfrm>
        </p:grpSpPr>
        <p:sp>
          <p:nvSpPr>
            <p:cNvPr id="21" name="Pentagon 37"/>
            <p:cNvSpPr/>
            <p:nvPr/>
          </p:nvSpPr>
          <p:spPr>
            <a:xfrm>
              <a:off x="2863032" y="6781566"/>
              <a:ext cx="2141305" cy="401782"/>
            </a:xfrm>
            <a:prstGeom prst="homePlate">
              <a:avLst/>
            </a:prstGeom>
            <a:solidFill>
              <a:srgbClr val="75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A3132"/>
                </a:solidFill>
              </a:endParaRPr>
            </a:p>
          </p:txBody>
        </p:sp>
        <p:sp>
          <p:nvSpPr>
            <p:cNvPr id="22" name="Chevron 38"/>
            <p:cNvSpPr/>
            <p:nvPr/>
          </p:nvSpPr>
          <p:spPr>
            <a:xfrm>
              <a:off x="2569448" y="6781565"/>
              <a:ext cx="853463" cy="401783"/>
            </a:xfrm>
            <a:prstGeom prst="chevron">
              <a:avLst/>
            </a:prstGeom>
            <a:solidFill>
              <a:srgbClr val="75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A3132"/>
                </a:solidFill>
              </a:endParaRPr>
            </a:p>
          </p:txBody>
        </p:sp>
      </p:grpSp>
      <p:grpSp>
        <p:nvGrpSpPr>
          <p:cNvPr id="25" name="组 24"/>
          <p:cNvGrpSpPr/>
          <p:nvPr/>
        </p:nvGrpSpPr>
        <p:grpSpPr>
          <a:xfrm>
            <a:off x="9132000" y="6456218"/>
            <a:ext cx="3060000" cy="401783"/>
            <a:chOff x="2569448" y="6781565"/>
            <a:chExt cx="2434889" cy="401783"/>
          </a:xfrm>
        </p:grpSpPr>
        <p:sp>
          <p:nvSpPr>
            <p:cNvPr id="26" name="Pentagon 37"/>
            <p:cNvSpPr/>
            <p:nvPr/>
          </p:nvSpPr>
          <p:spPr>
            <a:xfrm>
              <a:off x="2863032" y="6781566"/>
              <a:ext cx="2141305" cy="401782"/>
            </a:xfrm>
            <a:prstGeom prst="homePlate">
              <a:avLst/>
            </a:prstGeom>
            <a:solidFill>
              <a:srgbClr val="75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A3132"/>
                </a:solidFill>
              </a:endParaRPr>
            </a:p>
          </p:txBody>
        </p:sp>
        <p:sp>
          <p:nvSpPr>
            <p:cNvPr id="27" name="Chevron 38"/>
            <p:cNvSpPr/>
            <p:nvPr/>
          </p:nvSpPr>
          <p:spPr>
            <a:xfrm>
              <a:off x="2569448" y="6781565"/>
              <a:ext cx="853463" cy="401783"/>
            </a:xfrm>
            <a:prstGeom prst="chevron">
              <a:avLst/>
            </a:prstGeom>
            <a:solidFill>
              <a:srgbClr val="75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A3132"/>
                </a:solidFill>
              </a:endParaRPr>
            </a:p>
          </p:txBody>
        </p:sp>
      </p:grpSp>
      <p:sp>
        <p:nvSpPr>
          <p:cNvPr id="28" name="文本框 27"/>
          <p:cNvSpPr txBox="1"/>
          <p:nvPr/>
        </p:nvSpPr>
        <p:spPr>
          <a:xfrm>
            <a:off x="3424288" y="6488668"/>
            <a:ext cx="1000595" cy="369332"/>
          </a:xfrm>
          <a:prstGeom prst="rect">
            <a:avLst/>
          </a:prstGeom>
          <a:noFill/>
        </p:spPr>
        <p:txBody>
          <a:bodyPr wrap="none" rtlCol="0">
            <a:spAutoFit/>
          </a:bodyPr>
          <a:lstStyle/>
          <a:p>
            <a:r>
              <a:rPr kumimoji="1" lang="en-US" altLang="zh-CN" dirty="0">
                <a:solidFill>
                  <a:schemeClr val="bg1"/>
                </a:solidFill>
              </a:rPr>
              <a:t>Causes</a:t>
            </a:r>
            <a:endParaRPr kumimoji="1" lang="zh-CN" altLang="en-US" dirty="0">
              <a:solidFill>
                <a:schemeClr val="bg1"/>
              </a:solidFill>
            </a:endParaRPr>
          </a:p>
        </p:txBody>
      </p:sp>
      <p:sp>
        <p:nvSpPr>
          <p:cNvPr id="30" name="文本框 29"/>
          <p:cNvSpPr txBox="1"/>
          <p:nvPr/>
        </p:nvSpPr>
        <p:spPr>
          <a:xfrm>
            <a:off x="9500956" y="6472443"/>
            <a:ext cx="1734770" cy="369332"/>
          </a:xfrm>
          <a:prstGeom prst="rect">
            <a:avLst/>
          </a:prstGeom>
          <a:noFill/>
        </p:spPr>
        <p:txBody>
          <a:bodyPr wrap="none" rtlCol="0">
            <a:spAutoFit/>
          </a:bodyPr>
          <a:lstStyle/>
          <a:p>
            <a:r>
              <a:rPr kumimoji="1" lang="en-US" altLang="zh-CN" dirty="0">
                <a:solidFill>
                  <a:schemeClr val="bg1"/>
                </a:solidFill>
              </a:rPr>
              <a:t>Issues to Solve</a:t>
            </a:r>
            <a:endParaRPr kumimoji="1" lang="zh-CN" altLang="en-US" dirty="0">
              <a:solidFill>
                <a:schemeClr val="bg1"/>
              </a:solidFill>
            </a:endParaRPr>
          </a:p>
        </p:txBody>
      </p:sp>
      <p:sp>
        <p:nvSpPr>
          <p:cNvPr id="31" name="Pentagon 1"/>
          <p:cNvSpPr/>
          <p:nvPr/>
        </p:nvSpPr>
        <p:spPr>
          <a:xfrm>
            <a:off x="-4668" y="6457830"/>
            <a:ext cx="3060000" cy="400171"/>
          </a:xfrm>
          <a:prstGeom prst="homePlate">
            <a:avLst/>
          </a:prstGeom>
          <a:solidFill>
            <a:srgbClr val="4755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bg1"/>
                </a:solidFill>
              </a:rPr>
              <a:t>      Introduction</a:t>
            </a:r>
          </a:p>
        </p:txBody>
      </p:sp>
      <p:pic>
        <p:nvPicPr>
          <p:cNvPr id="36" name="Picture 3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908" y="6457828"/>
            <a:ext cx="399600" cy="399600"/>
          </a:xfrm>
          <a:prstGeom prst="rect">
            <a:avLst/>
          </a:prstGeom>
        </p:spPr>
      </p:pic>
      <p:sp>
        <p:nvSpPr>
          <p:cNvPr id="37" name="文本框 36"/>
          <p:cNvSpPr txBox="1"/>
          <p:nvPr/>
        </p:nvSpPr>
        <p:spPr>
          <a:xfrm>
            <a:off x="6319278" y="6488096"/>
            <a:ext cx="2092239" cy="369332"/>
          </a:xfrm>
          <a:prstGeom prst="rect">
            <a:avLst/>
          </a:prstGeom>
          <a:noFill/>
        </p:spPr>
        <p:txBody>
          <a:bodyPr wrap="none" rtlCol="0">
            <a:spAutoFit/>
          </a:bodyPr>
          <a:lstStyle/>
          <a:p>
            <a:r>
              <a:rPr lang="en-US" altLang="zh-CN">
                <a:solidFill>
                  <a:schemeClr val="bg1"/>
                </a:solidFill>
              </a:rPr>
              <a:t> Empirical Studies</a:t>
            </a:r>
            <a:endParaRPr kumimoji="1" lang="zh-CN" altLang="en-US" dirty="0"/>
          </a:p>
        </p:txBody>
      </p:sp>
      <p:grpSp>
        <p:nvGrpSpPr>
          <p:cNvPr id="39" name="组 19">
            <a:extLst>
              <a:ext uri="{FF2B5EF4-FFF2-40B4-BE49-F238E27FC236}">
                <a16:creationId xmlns:a16="http://schemas.microsoft.com/office/drawing/2014/main" id="{E2D75403-5872-8044-B674-D81438557F12}"/>
              </a:ext>
            </a:extLst>
          </p:cNvPr>
          <p:cNvGrpSpPr/>
          <p:nvPr/>
        </p:nvGrpSpPr>
        <p:grpSpPr>
          <a:xfrm>
            <a:off x="3040888" y="6456218"/>
            <a:ext cx="3060000" cy="401783"/>
            <a:chOff x="2569448" y="6781565"/>
            <a:chExt cx="2434889" cy="401783"/>
          </a:xfrm>
        </p:grpSpPr>
        <p:sp>
          <p:nvSpPr>
            <p:cNvPr id="40" name="Pentagon 37">
              <a:extLst>
                <a:ext uri="{FF2B5EF4-FFF2-40B4-BE49-F238E27FC236}">
                  <a16:creationId xmlns:a16="http://schemas.microsoft.com/office/drawing/2014/main" id="{C7EEB133-1A40-3C45-A1D0-75EAF91F4093}"/>
                </a:ext>
              </a:extLst>
            </p:cNvPr>
            <p:cNvSpPr/>
            <p:nvPr/>
          </p:nvSpPr>
          <p:spPr>
            <a:xfrm>
              <a:off x="2863032" y="6781566"/>
              <a:ext cx="2141305" cy="401782"/>
            </a:xfrm>
            <a:prstGeom prst="homePlate">
              <a:avLst/>
            </a:prstGeom>
            <a:solidFill>
              <a:srgbClr val="75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A3132"/>
                </a:solidFill>
              </a:endParaRPr>
            </a:p>
          </p:txBody>
        </p:sp>
        <p:sp>
          <p:nvSpPr>
            <p:cNvPr id="41" name="Chevron 38">
              <a:extLst>
                <a:ext uri="{FF2B5EF4-FFF2-40B4-BE49-F238E27FC236}">
                  <a16:creationId xmlns:a16="http://schemas.microsoft.com/office/drawing/2014/main" id="{FB519117-0A5F-6E44-95A6-7DC5B3FCC0C1}"/>
                </a:ext>
              </a:extLst>
            </p:cNvPr>
            <p:cNvSpPr/>
            <p:nvPr/>
          </p:nvSpPr>
          <p:spPr>
            <a:xfrm>
              <a:off x="2569448" y="6781565"/>
              <a:ext cx="853463" cy="401783"/>
            </a:xfrm>
            <a:prstGeom prst="chevron">
              <a:avLst/>
            </a:prstGeom>
            <a:solidFill>
              <a:srgbClr val="75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A3132"/>
                </a:solidFill>
              </a:endParaRPr>
            </a:p>
          </p:txBody>
        </p:sp>
      </p:grpSp>
      <p:sp>
        <p:nvSpPr>
          <p:cNvPr id="43" name="文本框 25">
            <a:extLst>
              <a:ext uri="{FF2B5EF4-FFF2-40B4-BE49-F238E27FC236}">
                <a16:creationId xmlns:a16="http://schemas.microsoft.com/office/drawing/2014/main" id="{17717E50-0EFB-D94D-8D03-E2EA7FE3E800}"/>
              </a:ext>
            </a:extLst>
          </p:cNvPr>
          <p:cNvSpPr txBox="1"/>
          <p:nvPr/>
        </p:nvSpPr>
        <p:spPr>
          <a:xfrm>
            <a:off x="8207828" y="6488668"/>
            <a:ext cx="312906" cy="369332"/>
          </a:xfrm>
          <a:prstGeom prst="rect">
            <a:avLst/>
          </a:prstGeom>
          <a:noFill/>
        </p:spPr>
        <p:txBody>
          <a:bodyPr wrap="none" rtlCol="0">
            <a:spAutoFit/>
          </a:bodyPr>
          <a:lstStyle/>
          <a:p>
            <a:r>
              <a:rPr kumimoji="1" lang="en-US" altLang="zh-CN" dirty="0">
                <a:solidFill>
                  <a:schemeClr val="bg1"/>
                </a:solidFill>
              </a:rPr>
              <a:t>4</a:t>
            </a:r>
            <a:endParaRPr kumimoji="1" lang="zh-CN" altLang="en-US" dirty="0">
              <a:solidFill>
                <a:schemeClr val="bg1"/>
              </a:solidFill>
            </a:endParaRPr>
          </a:p>
        </p:txBody>
      </p:sp>
      <p:grpSp>
        <p:nvGrpSpPr>
          <p:cNvPr id="44" name="组 28">
            <a:extLst>
              <a:ext uri="{FF2B5EF4-FFF2-40B4-BE49-F238E27FC236}">
                <a16:creationId xmlns:a16="http://schemas.microsoft.com/office/drawing/2014/main" id="{C1A1EBA8-FF54-5A43-A5EE-FD5F17383867}"/>
              </a:ext>
            </a:extLst>
          </p:cNvPr>
          <p:cNvGrpSpPr/>
          <p:nvPr/>
        </p:nvGrpSpPr>
        <p:grpSpPr>
          <a:xfrm>
            <a:off x="6086444" y="6456218"/>
            <a:ext cx="3060000" cy="401783"/>
            <a:chOff x="2569448" y="6781565"/>
            <a:chExt cx="2434889" cy="401783"/>
          </a:xfrm>
        </p:grpSpPr>
        <p:sp>
          <p:nvSpPr>
            <p:cNvPr id="45" name="Pentagon 37">
              <a:extLst>
                <a:ext uri="{FF2B5EF4-FFF2-40B4-BE49-F238E27FC236}">
                  <a16:creationId xmlns:a16="http://schemas.microsoft.com/office/drawing/2014/main" id="{92C56B51-8BFF-E148-A05D-4ADBB6E2C728}"/>
                </a:ext>
              </a:extLst>
            </p:cNvPr>
            <p:cNvSpPr/>
            <p:nvPr/>
          </p:nvSpPr>
          <p:spPr>
            <a:xfrm>
              <a:off x="2863032" y="6781566"/>
              <a:ext cx="2141305" cy="401782"/>
            </a:xfrm>
            <a:prstGeom prst="homePlate">
              <a:avLst/>
            </a:prstGeom>
            <a:solidFill>
              <a:srgbClr val="75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A3132"/>
                </a:solidFill>
              </a:endParaRPr>
            </a:p>
          </p:txBody>
        </p:sp>
        <p:sp>
          <p:nvSpPr>
            <p:cNvPr id="46" name="Chevron 38">
              <a:extLst>
                <a:ext uri="{FF2B5EF4-FFF2-40B4-BE49-F238E27FC236}">
                  <a16:creationId xmlns:a16="http://schemas.microsoft.com/office/drawing/2014/main" id="{2D47D541-0CF2-B24B-B994-4695BBFE16BB}"/>
                </a:ext>
              </a:extLst>
            </p:cNvPr>
            <p:cNvSpPr/>
            <p:nvPr/>
          </p:nvSpPr>
          <p:spPr>
            <a:xfrm>
              <a:off x="2569448" y="6781565"/>
              <a:ext cx="853463" cy="401783"/>
            </a:xfrm>
            <a:prstGeom prst="chevron">
              <a:avLst/>
            </a:prstGeom>
            <a:solidFill>
              <a:srgbClr val="75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A3132"/>
                </a:solidFill>
              </a:endParaRPr>
            </a:p>
          </p:txBody>
        </p:sp>
      </p:grpSp>
      <p:grpSp>
        <p:nvGrpSpPr>
          <p:cNvPr id="47" name="组 33">
            <a:extLst>
              <a:ext uri="{FF2B5EF4-FFF2-40B4-BE49-F238E27FC236}">
                <a16:creationId xmlns:a16="http://schemas.microsoft.com/office/drawing/2014/main" id="{B086BE07-DFBB-8A49-BFC5-8C92D7223E68}"/>
              </a:ext>
            </a:extLst>
          </p:cNvPr>
          <p:cNvGrpSpPr/>
          <p:nvPr/>
        </p:nvGrpSpPr>
        <p:grpSpPr>
          <a:xfrm>
            <a:off x="9132000" y="6456218"/>
            <a:ext cx="3060000" cy="401783"/>
            <a:chOff x="2569448" y="6781565"/>
            <a:chExt cx="2434889" cy="401783"/>
          </a:xfrm>
        </p:grpSpPr>
        <p:sp>
          <p:nvSpPr>
            <p:cNvPr id="48" name="Pentagon 37">
              <a:extLst>
                <a:ext uri="{FF2B5EF4-FFF2-40B4-BE49-F238E27FC236}">
                  <a16:creationId xmlns:a16="http://schemas.microsoft.com/office/drawing/2014/main" id="{753888D2-4CA8-3F43-BBC4-B21E43B793A3}"/>
                </a:ext>
              </a:extLst>
            </p:cNvPr>
            <p:cNvSpPr/>
            <p:nvPr/>
          </p:nvSpPr>
          <p:spPr>
            <a:xfrm>
              <a:off x="2863032" y="6781566"/>
              <a:ext cx="2141305" cy="401782"/>
            </a:xfrm>
            <a:prstGeom prst="homePlate">
              <a:avLst/>
            </a:prstGeom>
            <a:solidFill>
              <a:srgbClr val="75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A3132"/>
                </a:solidFill>
              </a:endParaRPr>
            </a:p>
          </p:txBody>
        </p:sp>
        <p:sp>
          <p:nvSpPr>
            <p:cNvPr id="49" name="Chevron 38">
              <a:extLst>
                <a:ext uri="{FF2B5EF4-FFF2-40B4-BE49-F238E27FC236}">
                  <a16:creationId xmlns:a16="http://schemas.microsoft.com/office/drawing/2014/main" id="{F1360CF7-7154-1A40-BF18-6C8D6EBEFF27}"/>
                </a:ext>
              </a:extLst>
            </p:cNvPr>
            <p:cNvSpPr/>
            <p:nvPr/>
          </p:nvSpPr>
          <p:spPr>
            <a:xfrm>
              <a:off x="2569448" y="6781565"/>
              <a:ext cx="853463" cy="401783"/>
            </a:xfrm>
            <a:prstGeom prst="chevron">
              <a:avLst/>
            </a:prstGeom>
            <a:solidFill>
              <a:srgbClr val="75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A3132"/>
                </a:solidFill>
              </a:endParaRPr>
            </a:p>
          </p:txBody>
        </p:sp>
      </p:grpSp>
      <p:sp>
        <p:nvSpPr>
          <p:cNvPr id="50" name="文本框 36">
            <a:extLst>
              <a:ext uri="{FF2B5EF4-FFF2-40B4-BE49-F238E27FC236}">
                <a16:creationId xmlns:a16="http://schemas.microsoft.com/office/drawing/2014/main" id="{DF7D4C0F-86A5-6848-A2D9-52A9D3699143}"/>
              </a:ext>
            </a:extLst>
          </p:cNvPr>
          <p:cNvSpPr txBox="1"/>
          <p:nvPr/>
        </p:nvSpPr>
        <p:spPr>
          <a:xfrm>
            <a:off x="3342530" y="6488668"/>
            <a:ext cx="1417376" cy="369332"/>
          </a:xfrm>
          <a:prstGeom prst="rect">
            <a:avLst/>
          </a:prstGeom>
          <a:noFill/>
        </p:spPr>
        <p:txBody>
          <a:bodyPr wrap="none" rtlCol="0">
            <a:spAutoFit/>
          </a:bodyPr>
          <a:lstStyle/>
          <a:p>
            <a:r>
              <a:rPr kumimoji="1" lang="en-US" altLang="zh-CN" dirty="0">
                <a:solidFill>
                  <a:schemeClr val="bg1"/>
                </a:solidFill>
              </a:rPr>
              <a:t>App</a:t>
            </a:r>
            <a:r>
              <a:rPr kumimoji="1" lang="zh-CN" altLang="en-US" dirty="0">
                <a:solidFill>
                  <a:schemeClr val="bg1"/>
                </a:solidFill>
              </a:rPr>
              <a:t> </a:t>
            </a:r>
            <a:r>
              <a:rPr kumimoji="1" lang="en-US" altLang="zh-CN" dirty="0">
                <a:solidFill>
                  <a:schemeClr val="bg1"/>
                </a:solidFill>
              </a:rPr>
              <a:t>Demo</a:t>
            </a:r>
            <a:endParaRPr kumimoji="1" lang="zh-CN" altLang="en-US" dirty="0">
              <a:solidFill>
                <a:schemeClr val="bg1"/>
              </a:solidFill>
            </a:endParaRPr>
          </a:p>
        </p:txBody>
      </p:sp>
      <p:sp>
        <p:nvSpPr>
          <p:cNvPr id="51" name="文本框 38">
            <a:extLst>
              <a:ext uri="{FF2B5EF4-FFF2-40B4-BE49-F238E27FC236}">
                <a16:creationId xmlns:a16="http://schemas.microsoft.com/office/drawing/2014/main" id="{9F9A233B-1842-9041-BF37-FDF1EAECB13A}"/>
              </a:ext>
            </a:extLst>
          </p:cNvPr>
          <p:cNvSpPr txBox="1"/>
          <p:nvPr/>
        </p:nvSpPr>
        <p:spPr>
          <a:xfrm>
            <a:off x="9500956" y="6472443"/>
            <a:ext cx="1428596" cy="369332"/>
          </a:xfrm>
          <a:prstGeom prst="rect">
            <a:avLst/>
          </a:prstGeom>
          <a:noFill/>
        </p:spPr>
        <p:txBody>
          <a:bodyPr wrap="none" rtlCol="0">
            <a:spAutoFit/>
          </a:bodyPr>
          <a:lstStyle/>
          <a:p>
            <a:r>
              <a:rPr kumimoji="1" lang="en-US" altLang="zh-CN" dirty="0">
                <a:solidFill>
                  <a:schemeClr val="bg1"/>
                </a:solidFill>
              </a:rPr>
              <a:t>Conclusion</a:t>
            </a:r>
            <a:endParaRPr kumimoji="1" lang="zh-CN" altLang="en-US" dirty="0">
              <a:solidFill>
                <a:schemeClr val="bg1"/>
              </a:solidFill>
            </a:endParaRPr>
          </a:p>
        </p:txBody>
      </p:sp>
      <p:sp>
        <p:nvSpPr>
          <p:cNvPr id="52" name="Pentagon 1">
            <a:extLst>
              <a:ext uri="{FF2B5EF4-FFF2-40B4-BE49-F238E27FC236}">
                <a16:creationId xmlns:a16="http://schemas.microsoft.com/office/drawing/2014/main" id="{8BC07BF7-39BF-754F-8A43-01E50E6082B9}"/>
              </a:ext>
            </a:extLst>
          </p:cNvPr>
          <p:cNvSpPr/>
          <p:nvPr/>
        </p:nvSpPr>
        <p:spPr>
          <a:xfrm>
            <a:off x="-4668" y="6457830"/>
            <a:ext cx="3060000" cy="400171"/>
          </a:xfrm>
          <a:prstGeom prst="homePlate">
            <a:avLst/>
          </a:prstGeom>
          <a:solidFill>
            <a:srgbClr val="4755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bg1"/>
                </a:solidFill>
              </a:rPr>
              <a:t>      Introduction</a:t>
            </a:r>
          </a:p>
        </p:txBody>
      </p:sp>
      <p:pic>
        <p:nvPicPr>
          <p:cNvPr id="53" name="Picture 39">
            <a:extLst>
              <a:ext uri="{FF2B5EF4-FFF2-40B4-BE49-F238E27FC236}">
                <a16:creationId xmlns:a16="http://schemas.microsoft.com/office/drawing/2014/main" id="{DDE32917-D546-274D-B887-C8125469D12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908" y="6457828"/>
            <a:ext cx="399600" cy="399600"/>
          </a:xfrm>
          <a:prstGeom prst="rect">
            <a:avLst/>
          </a:prstGeom>
        </p:spPr>
      </p:pic>
      <p:sp>
        <p:nvSpPr>
          <p:cNvPr id="54" name="文本框 11">
            <a:extLst>
              <a:ext uri="{FF2B5EF4-FFF2-40B4-BE49-F238E27FC236}">
                <a16:creationId xmlns:a16="http://schemas.microsoft.com/office/drawing/2014/main" id="{E5BA502C-E7B2-8043-83F4-8F93F14C9FF9}"/>
              </a:ext>
            </a:extLst>
          </p:cNvPr>
          <p:cNvSpPr txBox="1"/>
          <p:nvPr/>
        </p:nvSpPr>
        <p:spPr>
          <a:xfrm>
            <a:off x="6319278" y="6488096"/>
            <a:ext cx="2125903" cy="369332"/>
          </a:xfrm>
          <a:prstGeom prst="rect">
            <a:avLst/>
          </a:prstGeom>
          <a:noFill/>
        </p:spPr>
        <p:txBody>
          <a:bodyPr wrap="none" rtlCol="0">
            <a:spAutoFit/>
          </a:bodyPr>
          <a:lstStyle/>
          <a:p>
            <a:r>
              <a:rPr lang="en-US" altLang="zh-CN" dirty="0">
                <a:solidFill>
                  <a:schemeClr val="bg1"/>
                </a:solidFill>
              </a:rPr>
              <a:t> Detailed</a:t>
            </a:r>
            <a:r>
              <a:rPr lang="zh-CN" altLang="en-US" dirty="0">
                <a:solidFill>
                  <a:schemeClr val="bg1"/>
                </a:solidFill>
              </a:rPr>
              <a:t> </a:t>
            </a:r>
            <a:r>
              <a:rPr lang="en-US" altLang="zh-CN" dirty="0">
                <a:solidFill>
                  <a:schemeClr val="bg1"/>
                </a:solidFill>
              </a:rPr>
              <a:t>Analysis</a:t>
            </a:r>
            <a:endParaRPr kumimoji="1" lang="zh-CN" altLang="en-US" dirty="0"/>
          </a:p>
        </p:txBody>
      </p:sp>
      <p:sp>
        <p:nvSpPr>
          <p:cNvPr id="38" name="矩形 22">
            <a:extLst>
              <a:ext uri="{FF2B5EF4-FFF2-40B4-BE49-F238E27FC236}">
                <a16:creationId xmlns:a16="http://schemas.microsoft.com/office/drawing/2014/main" id="{6918E8FB-F7FC-4811-9C78-DC56887DD16E}"/>
              </a:ext>
            </a:extLst>
          </p:cNvPr>
          <p:cNvSpPr/>
          <p:nvPr/>
        </p:nvSpPr>
        <p:spPr>
          <a:xfrm>
            <a:off x="507947" y="3377861"/>
            <a:ext cx="1898661" cy="667362"/>
          </a:xfrm>
          <a:prstGeom prst="rect">
            <a:avLst/>
          </a:prstGeom>
        </p:spPr>
        <p:txBody>
          <a:bodyPr wrap="square">
            <a:spAutoFit/>
          </a:bodyPr>
          <a:lstStyle/>
          <a:p>
            <a:pPr>
              <a:lnSpc>
                <a:spcPct val="130000"/>
              </a:lnSpc>
            </a:pPr>
            <a:r>
              <a:rPr lang="en-US" altLang="zh-CN" sz="3200" b="1" dirty="0">
                <a:gradFill flip="none" rotWithShape="1">
                  <a:gsLst>
                    <a:gs pos="0">
                      <a:schemeClr val="accent1"/>
                    </a:gs>
                    <a:gs pos="100000">
                      <a:schemeClr val="accent1">
                        <a:lumMod val="60000"/>
                        <a:lumOff val="40000"/>
                      </a:schemeClr>
                    </a:gs>
                  </a:gsLst>
                  <a:lin ang="18900000" scaled="1"/>
                  <a:tileRect/>
                </a:gradFill>
                <a:latin typeface="+mj-lt"/>
              </a:rPr>
              <a:t>What?</a:t>
            </a:r>
            <a:endParaRPr lang="zh-CN" altLang="en-US" sz="3200" b="1" dirty="0">
              <a:gradFill flip="none" rotWithShape="1">
                <a:gsLst>
                  <a:gs pos="0">
                    <a:schemeClr val="accent1"/>
                  </a:gs>
                  <a:gs pos="100000">
                    <a:schemeClr val="accent1">
                      <a:lumMod val="60000"/>
                      <a:lumOff val="40000"/>
                    </a:schemeClr>
                  </a:gs>
                </a:gsLst>
                <a:lin ang="18900000" scaled="1"/>
                <a:tileRect/>
              </a:gradFill>
              <a:latin typeface="+mj-lt"/>
            </a:endParaRPr>
          </a:p>
        </p:txBody>
      </p:sp>
      <p:sp>
        <p:nvSpPr>
          <p:cNvPr id="42" name="矩形 22">
            <a:extLst>
              <a:ext uri="{FF2B5EF4-FFF2-40B4-BE49-F238E27FC236}">
                <a16:creationId xmlns:a16="http://schemas.microsoft.com/office/drawing/2014/main" id="{C654B5A3-E7D7-45C7-8645-7ED1D3A41E8D}"/>
              </a:ext>
            </a:extLst>
          </p:cNvPr>
          <p:cNvSpPr/>
          <p:nvPr/>
        </p:nvSpPr>
        <p:spPr>
          <a:xfrm>
            <a:off x="9291175" y="3442536"/>
            <a:ext cx="1898661" cy="667362"/>
          </a:xfrm>
          <a:prstGeom prst="rect">
            <a:avLst/>
          </a:prstGeom>
        </p:spPr>
        <p:txBody>
          <a:bodyPr wrap="square">
            <a:spAutoFit/>
          </a:bodyPr>
          <a:lstStyle/>
          <a:p>
            <a:pPr>
              <a:lnSpc>
                <a:spcPct val="130000"/>
              </a:lnSpc>
            </a:pPr>
            <a:r>
              <a:rPr lang="en-US" altLang="zh-CN" sz="3200" b="1" dirty="0">
                <a:gradFill flip="none" rotWithShape="1">
                  <a:gsLst>
                    <a:gs pos="0">
                      <a:schemeClr val="accent1"/>
                    </a:gs>
                    <a:gs pos="100000">
                      <a:schemeClr val="accent1">
                        <a:lumMod val="60000"/>
                        <a:lumOff val="40000"/>
                      </a:schemeClr>
                    </a:gs>
                  </a:gsLst>
                  <a:lin ang="18900000" scaled="1"/>
                  <a:tileRect/>
                </a:gradFill>
                <a:latin typeface="+mj-lt"/>
              </a:rPr>
              <a:t>Where?</a:t>
            </a:r>
            <a:endParaRPr lang="zh-CN" altLang="en-US" sz="3200" b="1" dirty="0">
              <a:gradFill flip="none" rotWithShape="1">
                <a:gsLst>
                  <a:gs pos="0">
                    <a:schemeClr val="accent1"/>
                  </a:gs>
                  <a:gs pos="100000">
                    <a:schemeClr val="accent1">
                      <a:lumMod val="60000"/>
                      <a:lumOff val="40000"/>
                    </a:schemeClr>
                  </a:gs>
                </a:gsLst>
                <a:lin ang="18900000" scaled="1"/>
                <a:tileRect/>
              </a:gradFill>
              <a:latin typeface="+mj-lt"/>
            </a:endParaRPr>
          </a:p>
        </p:txBody>
      </p:sp>
    </p:spTree>
    <p:extLst>
      <p:ext uri="{BB962C8B-B14F-4D97-AF65-F5344CB8AC3E}">
        <p14:creationId xmlns:p14="http://schemas.microsoft.com/office/powerpoint/2010/main" val="4853405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椭圆 22"/>
          <p:cNvSpPr/>
          <p:nvPr/>
        </p:nvSpPr>
        <p:spPr>
          <a:xfrm>
            <a:off x="4257678" y="1533527"/>
            <a:ext cx="3904069" cy="3835987"/>
          </a:xfrm>
          <a:prstGeom prst="ellipse">
            <a:avLst/>
          </a:prstGeom>
          <a:solidFill>
            <a:schemeClr val="bg2">
              <a:alpha val="40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478855" y="734649"/>
            <a:ext cx="4074565" cy="5140721"/>
          </a:xfrm>
          <a:prstGeom prst="rect">
            <a:avLst/>
          </a:prstGeom>
          <a:solidFill>
            <a:schemeClr val="bg1"/>
          </a:solidFill>
          <a:ln>
            <a:noFill/>
          </a:ln>
          <a:effectLst>
            <a:outerShdw blurRad="596900" dist="342900" dir="2700000" algn="tl" rotWithShape="0">
              <a:schemeClr val="tx1">
                <a:lumMod val="65000"/>
                <a:lumOff val="35000"/>
                <a:alpha val="13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7747466" y="654876"/>
            <a:ext cx="3972767" cy="5140721"/>
          </a:xfrm>
          <a:prstGeom prst="rect">
            <a:avLst/>
          </a:prstGeom>
          <a:solidFill>
            <a:schemeClr val="bg1"/>
          </a:solidFill>
          <a:ln>
            <a:noFill/>
          </a:ln>
          <a:effectLst>
            <a:outerShdw blurRad="596900" dist="342900" dir="2700000" algn="tl" rotWithShape="0">
              <a:schemeClr val="tx1">
                <a:lumMod val="65000"/>
                <a:lumOff val="35000"/>
                <a:alpha val="13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矩形 21"/>
          <p:cNvSpPr/>
          <p:nvPr/>
        </p:nvSpPr>
        <p:spPr>
          <a:xfrm>
            <a:off x="4199314" y="2728389"/>
            <a:ext cx="3835400" cy="1763240"/>
          </a:xfrm>
          <a:prstGeom prst="rect">
            <a:avLst/>
          </a:prstGeom>
        </p:spPr>
        <p:txBody>
          <a:bodyPr wrap="square">
            <a:spAutoFit/>
          </a:bodyPr>
          <a:lstStyle/>
          <a:p>
            <a:pPr algn="ctr">
              <a:lnSpc>
                <a:spcPct val="130000"/>
              </a:lnSpc>
            </a:pPr>
            <a:r>
              <a:rPr lang="en-US" altLang="zh-CN" sz="4400" b="1" dirty="0">
                <a:gradFill flip="none" rotWithShape="1">
                  <a:gsLst>
                    <a:gs pos="0">
                      <a:schemeClr val="accent1"/>
                    </a:gs>
                    <a:gs pos="100000">
                      <a:schemeClr val="accent1">
                        <a:lumMod val="60000"/>
                        <a:lumOff val="40000"/>
                      </a:schemeClr>
                    </a:gs>
                  </a:gsLst>
                  <a:lin ang="18900000" scaled="1"/>
                  <a:tileRect/>
                </a:gradFill>
              </a:rPr>
              <a:t>Dataset</a:t>
            </a:r>
          </a:p>
          <a:p>
            <a:pPr algn="ctr">
              <a:lnSpc>
                <a:spcPct val="130000"/>
              </a:lnSpc>
            </a:pPr>
            <a:r>
              <a:rPr lang="en-US" altLang="zh-CN" sz="4400" b="1" dirty="0">
                <a:gradFill flip="none" rotWithShape="1">
                  <a:gsLst>
                    <a:gs pos="0">
                      <a:schemeClr val="accent1"/>
                    </a:gs>
                    <a:gs pos="100000">
                      <a:schemeClr val="accent1">
                        <a:lumMod val="60000"/>
                        <a:lumOff val="40000"/>
                      </a:schemeClr>
                    </a:gs>
                  </a:gsLst>
                  <a:lin ang="18900000" scaled="1"/>
                  <a:tileRect/>
                </a:gradFill>
              </a:rPr>
              <a:t>Overview</a:t>
            </a:r>
            <a:endParaRPr lang="zh-CN" altLang="en-US" sz="4400" b="1" dirty="0">
              <a:gradFill flip="none" rotWithShape="1">
                <a:gsLst>
                  <a:gs pos="0">
                    <a:schemeClr val="accent1"/>
                  </a:gs>
                  <a:gs pos="100000">
                    <a:schemeClr val="accent1">
                      <a:lumMod val="60000"/>
                      <a:lumOff val="40000"/>
                    </a:schemeClr>
                  </a:gs>
                </a:gsLst>
                <a:lin ang="18900000" scaled="1"/>
                <a:tileRect/>
              </a:gradFill>
            </a:endParaRPr>
          </a:p>
        </p:txBody>
      </p:sp>
      <p:sp>
        <p:nvSpPr>
          <p:cNvPr id="37" name="椭圆 36"/>
          <p:cNvSpPr/>
          <p:nvPr/>
        </p:nvSpPr>
        <p:spPr>
          <a:xfrm>
            <a:off x="673480" y="931962"/>
            <a:ext cx="782638" cy="782638"/>
          </a:xfrm>
          <a:prstGeom prst="ellipse">
            <a:avLst/>
          </a:prstGeom>
          <a:blipFill dpi="0" rotWithShape="1">
            <a:blip r:embed="rId3"/>
            <a:srcRect/>
            <a:tile tx="0" ty="0" sx="100000" sy="100000" flip="none" algn="tl"/>
          </a:blipFill>
          <a:ln>
            <a:noFill/>
          </a:ln>
          <a:effectLst>
            <a:outerShdw blurRad="266700" dist="139700" dir="2700000" algn="tl" rotWithShape="0">
              <a:schemeClr val="bg1">
                <a:lumMod val="50000"/>
                <a:alpha val="29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5" name="Freeform 14"/>
          <p:cNvSpPr>
            <a:spLocks noEditPoints="1"/>
          </p:cNvSpPr>
          <p:nvPr/>
        </p:nvSpPr>
        <p:spPr bwMode="auto">
          <a:xfrm>
            <a:off x="930695" y="1164777"/>
            <a:ext cx="347994" cy="342048"/>
          </a:xfrm>
          <a:custGeom>
            <a:avLst/>
            <a:gdLst>
              <a:gd name="T0" fmla="*/ 291 w 765"/>
              <a:gd name="T1" fmla="*/ 268 h 752"/>
              <a:gd name="T2" fmla="*/ 268 w 765"/>
              <a:gd name="T3" fmla="*/ 266 h 752"/>
              <a:gd name="T4" fmla="*/ 306 w 765"/>
              <a:gd name="T5" fmla="*/ 191 h 752"/>
              <a:gd name="T6" fmla="*/ 265 w 765"/>
              <a:gd name="T7" fmla="*/ 112 h 752"/>
              <a:gd name="T8" fmla="*/ 331 w 765"/>
              <a:gd name="T9" fmla="*/ 8 h 752"/>
              <a:gd name="T10" fmla="*/ 308 w 765"/>
              <a:gd name="T11" fmla="*/ 53 h 752"/>
              <a:gd name="T12" fmla="*/ 313 w 765"/>
              <a:gd name="T13" fmla="*/ 132 h 752"/>
              <a:gd name="T14" fmla="*/ 456 w 765"/>
              <a:gd name="T15" fmla="*/ 196 h 752"/>
              <a:gd name="T16" fmla="*/ 398 w 765"/>
              <a:gd name="T17" fmla="*/ 271 h 752"/>
              <a:gd name="T18" fmla="*/ 388 w 765"/>
              <a:gd name="T19" fmla="*/ 243 h 752"/>
              <a:gd name="T20" fmla="*/ 408 w 765"/>
              <a:gd name="T21" fmla="*/ 154 h 752"/>
              <a:gd name="T22" fmla="*/ 426 w 765"/>
              <a:gd name="T23" fmla="*/ 5 h 752"/>
              <a:gd name="T24" fmla="*/ 446 w 765"/>
              <a:gd name="T25" fmla="*/ 31 h 752"/>
              <a:gd name="T26" fmla="*/ 414 w 765"/>
              <a:gd name="T27" fmla="*/ 106 h 752"/>
              <a:gd name="T28" fmla="*/ 456 w 765"/>
              <a:gd name="T29" fmla="*/ 196 h 752"/>
              <a:gd name="T30" fmla="*/ 173 w 765"/>
              <a:gd name="T31" fmla="*/ 268 h 752"/>
              <a:gd name="T32" fmla="*/ 150 w 765"/>
              <a:gd name="T33" fmla="*/ 266 h 752"/>
              <a:gd name="T34" fmla="*/ 188 w 765"/>
              <a:gd name="T35" fmla="*/ 191 h 752"/>
              <a:gd name="T36" fmla="*/ 146 w 765"/>
              <a:gd name="T37" fmla="*/ 112 h 752"/>
              <a:gd name="T38" fmla="*/ 213 w 765"/>
              <a:gd name="T39" fmla="*/ 8 h 752"/>
              <a:gd name="T40" fmla="*/ 190 w 765"/>
              <a:gd name="T41" fmla="*/ 53 h 752"/>
              <a:gd name="T42" fmla="*/ 195 w 765"/>
              <a:gd name="T43" fmla="*/ 132 h 752"/>
              <a:gd name="T44" fmla="*/ 671 w 765"/>
              <a:gd name="T45" fmla="*/ 356 h 752"/>
              <a:gd name="T46" fmla="*/ 608 w 765"/>
              <a:gd name="T47" fmla="*/ 320 h 752"/>
              <a:gd name="T48" fmla="*/ 16 w 765"/>
              <a:gd name="T49" fmla="*/ 304 h 752"/>
              <a:gd name="T50" fmla="*/ 0 w 765"/>
              <a:gd name="T51" fmla="*/ 496 h 752"/>
              <a:gd name="T52" fmla="*/ 84 w 765"/>
              <a:gd name="T53" fmla="*/ 704 h 752"/>
              <a:gd name="T54" fmla="*/ 172 w 765"/>
              <a:gd name="T55" fmla="*/ 752 h 752"/>
              <a:gd name="T56" fmla="*/ 415 w 765"/>
              <a:gd name="T57" fmla="*/ 752 h 752"/>
              <a:gd name="T58" fmla="*/ 578 w 765"/>
              <a:gd name="T59" fmla="*/ 629 h 752"/>
              <a:gd name="T60" fmla="*/ 608 w 765"/>
              <a:gd name="T61" fmla="*/ 455 h 752"/>
              <a:gd name="T62" fmla="*/ 671 w 765"/>
              <a:gd name="T63" fmla="*/ 388 h 752"/>
              <a:gd name="T64" fmla="*/ 671 w 765"/>
              <a:gd name="T65" fmla="*/ 512 h 752"/>
              <a:gd name="T66" fmla="*/ 671 w 765"/>
              <a:gd name="T67" fmla="*/ 544 h 752"/>
              <a:gd name="T68" fmla="*/ 671 w 765"/>
              <a:gd name="T69" fmla="*/ 356 h 752"/>
              <a:gd name="T70" fmla="*/ 550 w 765"/>
              <a:gd name="T71" fmla="*/ 614 h 752"/>
              <a:gd name="T72" fmla="*/ 410 w 765"/>
              <a:gd name="T73" fmla="*/ 720 h 752"/>
              <a:gd name="T74" fmla="*/ 105 w 765"/>
              <a:gd name="T75" fmla="*/ 680 h 752"/>
              <a:gd name="T76" fmla="*/ 32 w 765"/>
              <a:gd name="T77" fmla="*/ 496 h 752"/>
              <a:gd name="T78" fmla="*/ 576 w 765"/>
              <a:gd name="T79" fmla="*/ 336 h 7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65" h="752">
                <a:moveTo>
                  <a:pt x="338" y="196"/>
                </a:moveTo>
                <a:cubicBezTo>
                  <a:pt x="332" y="231"/>
                  <a:pt x="295" y="264"/>
                  <a:pt x="291" y="268"/>
                </a:cubicBezTo>
                <a:cubicBezTo>
                  <a:pt x="288" y="270"/>
                  <a:pt x="284" y="271"/>
                  <a:pt x="280" y="271"/>
                </a:cubicBezTo>
                <a:cubicBezTo>
                  <a:pt x="276" y="271"/>
                  <a:pt x="271" y="270"/>
                  <a:pt x="268" y="266"/>
                </a:cubicBezTo>
                <a:cubicBezTo>
                  <a:pt x="262" y="259"/>
                  <a:pt x="263" y="249"/>
                  <a:pt x="270" y="243"/>
                </a:cubicBezTo>
                <a:cubicBezTo>
                  <a:pt x="279" y="236"/>
                  <a:pt x="303" y="211"/>
                  <a:pt x="306" y="191"/>
                </a:cubicBezTo>
                <a:cubicBezTo>
                  <a:pt x="309" y="174"/>
                  <a:pt x="302" y="166"/>
                  <a:pt x="290" y="154"/>
                </a:cubicBezTo>
                <a:cubicBezTo>
                  <a:pt x="280" y="144"/>
                  <a:pt x="268" y="132"/>
                  <a:pt x="265" y="112"/>
                </a:cubicBezTo>
                <a:cubicBezTo>
                  <a:pt x="253" y="48"/>
                  <a:pt x="306" y="7"/>
                  <a:pt x="308" y="5"/>
                </a:cubicBezTo>
                <a:cubicBezTo>
                  <a:pt x="315" y="0"/>
                  <a:pt x="325" y="1"/>
                  <a:pt x="331" y="8"/>
                </a:cubicBezTo>
                <a:cubicBezTo>
                  <a:pt x="336" y="15"/>
                  <a:pt x="335" y="25"/>
                  <a:pt x="328" y="31"/>
                </a:cubicBezTo>
                <a:cubicBezTo>
                  <a:pt x="328" y="31"/>
                  <a:pt x="317" y="39"/>
                  <a:pt x="308" y="53"/>
                </a:cubicBezTo>
                <a:cubicBezTo>
                  <a:pt x="297" y="70"/>
                  <a:pt x="293" y="88"/>
                  <a:pt x="296" y="106"/>
                </a:cubicBezTo>
                <a:cubicBezTo>
                  <a:pt x="298" y="116"/>
                  <a:pt x="305" y="123"/>
                  <a:pt x="313" y="132"/>
                </a:cubicBezTo>
                <a:cubicBezTo>
                  <a:pt x="326" y="146"/>
                  <a:pt x="343" y="163"/>
                  <a:pt x="338" y="196"/>
                </a:cubicBezTo>
                <a:close/>
                <a:moveTo>
                  <a:pt x="456" y="196"/>
                </a:moveTo>
                <a:cubicBezTo>
                  <a:pt x="450" y="231"/>
                  <a:pt x="413" y="264"/>
                  <a:pt x="409" y="268"/>
                </a:cubicBezTo>
                <a:cubicBezTo>
                  <a:pt x="406" y="270"/>
                  <a:pt x="402" y="271"/>
                  <a:pt x="398" y="271"/>
                </a:cubicBezTo>
                <a:cubicBezTo>
                  <a:pt x="394" y="271"/>
                  <a:pt x="389" y="270"/>
                  <a:pt x="386" y="266"/>
                </a:cubicBezTo>
                <a:cubicBezTo>
                  <a:pt x="380" y="259"/>
                  <a:pt x="381" y="249"/>
                  <a:pt x="388" y="243"/>
                </a:cubicBezTo>
                <a:cubicBezTo>
                  <a:pt x="397" y="236"/>
                  <a:pt x="421" y="211"/>
                  <a:pt x="424" y="191"/>
                </a:cubicBezTo>
                <a:cubicBezTo>
                  <a:pt x="427" y="174"/>
                  <a:pt x="420" y="166"/>
                  <a:pt x="408" y="154"/>
                </a:cubicBezTo>
                <a:cubicBezTo>
                  <a:pt x="398" y="144"/>
                  <a:pt x="386" y="132"/>
                  <a:pt x="383" y="112"/>
                </a:cubicBezTo>
                <a:cubicBezTo>
                  <a:pt x="371" y="48"/>
                  <a:pt x="424" y="7"/>
                  <a:pt x="426" y="5"/>
                </a:cubicBezTo>
                <a:cubicBezTo>
                  <a:pt x="433" y="0"/>
                  <a:pt x="443" y="1"/>
                  <a:pt x="449" y="8"/>
                </a:cubicBezTo>
                <a:cubicBezTo>
                  <a:pt x="454" y="15"/>
                  <a:pt x="453" y="25"/>
                  <a:pt x="446" y="31"/>
                </a:cubicBezTo>
                <a:cubicBezTo>
                  <a:pt x="446" y="31"/>
                  <a:pt x="435" y="39"/>
                  <a:pt x="426" y="53"/>
                </a:cubicBezTo>
                <a:cubicBezTo>
                  <a:pt x="415" y="70"/>
                  <a:pt x="411" y="88"/>
                  <a:pt x="414" y="106"/>
                </a:cubicBezTo>
                <a:cubicBezTo>
                  <a:pt x="416" y="116"/>
                  <a:pt x="423" y="123"/>
                  <a:pt x="431" y="132"/>
                </a:cubicBezTo>
                <a:cubicBezTo>
                  <a:pt x="444" y="146"/>
                  <a:pt x="461" y="163"/>
                  <a:pt x="456" y="196"/>
                </a:cubicBezTo>
                <a:close/>
                <a:moveTo>
                  <a:pt x="220" y="196"/>
                </a:moveTo>
                <a:cubicBezTo>
                  <a:pt x="214" y="231"/>
                  <a:pt x="177" y="264"/>
                  <a:pt x="173" y="268"/>
                </a:cubicBezTo>
                <a:cubicBezTo>
                  <a:pt x="170" y="270"/>
                  <a:pt x="166" y="271"/>
                  <a:pt x="162" y="271"/>
                </a:cubicBezTo>
                <a:cubicBezTo>
                  <a:pt x="158" y="271"/>
                  <a:pt x="153" y="270"/>
                  <a:pt x="150" y="266"/>
                </a:cubicBezTo>
                <a:cubicBezTo>
                  <a:pt x="144" y="259"/>
                  <a:pt x="145" y="249"/>
                  <a:pt x="152" y="243"/>
                </a:cubicBezTo>
                <a:cubicBezTo>
                  <a:pt x="161" y="236"/>
                  <a:pt x="185" y="211"/>
                  <a:pt x="188" y="191"/>
                </a:cubicBezTo>
                <a:cubicBezTo>
                  <a:pt x="191" y="174"/>
                  <a:pt x="184" y="166"/>
                  <a:pt x="172" y="154"/>
                </a:cubicBezTo>
                <a:cubicBezTo>
                  <a:pt x="162" y="144"/>
                  <a:pt x="150" y="132"/>
                  <a:pt x="146" y="112"/>
                </a:cubicBezTo>
                <a:cubicBezTo>
                  <a:pt x="135" y="48"/>
                  <a:pt x="188" y="7"/>
                  <a:pt x="190" y="5"/>
                </a:cubicBezTo>
                <a:cubicBezTo>
                  <a:pt x="197" y="0"/>
                  <a:pt x="207" y="1"/>
                  <a:pt x="213" y="8"/>
                </a:cubicBezTo>
                <a:cubicBezTo>
                  <a:pt x="218" y="15"/>
                  <a:pt x="217" y="25"/>
                  <a:pt x="210" y="31"/>
                </a:cubicBezTo>
                <a:cubicBezTo>
                  <a:pt x="210" y="31"/>
                  <a:pt x="199" y="39"/>
                  <a:pt x="190" y="53"/>
                </a:cubicBezTo>
                <a:cubicBezTo>
                  <a:pt x="179" y="70"/>
                  <a:pt x="175" y="88"/>
                  <a:pt x="178" y="106"/>
                </a:cubicBezTo>
                <a:cubicBezTo>
                  <a:pt x="180" y="116"/>
                  <a:pt x="187" y="123"/>
                  <a:pt x="195" y="132"/>
                </a:cubicBezTo>
                <a:cubicBezTo>
                  <a:pt x="208" y="146"/>
                  <a:pt x="225" y="163"/>
                  <a:pt x="220" y="196"/>
                </a:cubicBezTo>
                <a:close/>
                <a:moveTo>
                  <a:pt x="671" y="356"/>
                </a:moveTo>
                <a:cubicBezTo>
                  <a:pt x="647" y="356"/>
                  <a:pt x="625" y="365"/>
                  <a:pt x="608" y="380"/>
                </a:cubicBezTo>
                <a:cubicBezTo>
                  <a:pt x="608" y="320"/>
                  <a:pt x="608" y="320"/>
                  <a:pt x="608" y="320"/>
                </a:cubicBezTo>
                <a:cubicBezTo>
                  <a:pt x="608" y="312"/>
                  <a:pt x="601" y="304"/>
                  <a:pt x="592" y="304"/>
                </a:cubicBezTo>
                <a:cubicBezTo>
                  <a:pt x="16" y="304"/>
                  <a:pt x="16" y="304"/>
                  <a:pt x="16" y="304"/>
                </a:cubicBezTo>
                <a:cubicBezTo>
                  <a:pt x="7" y="304"/>
                  <a:pt x="0" y="312"/>
                  <a:pt x="0" y="320"/>
                </a:cubicBezTo>
                <a:cubicBezTo>
                  <a:pt x="0" y="496"/>
                  <a:pt x="0" y="496"/>
                  <a:pt x="0" y="496"/>
                </a:cubicBezTo>
                <a:cubicBezTo>
                  <a:pt x="0" y="545"/>
                  <a:pt x="9" y="588"/>
                  <a:pt x="26" y="626"/>
                </a:cubicBezTo>
                <a:cubicBezTo>
                  <a:pt x="40" y="656"/>
                  <a:pt x="59" y="683"/>
                  <a:pt x="84" y="704"/>
                </a:cubicBezTo>
                <a:cubicBezTo>
                  <a:pt x="125" y="741"/>
                  <a:pt x="167" y="751"/>
                  <a:pt x="169" y="752"/>
                </a:cubicBezTo>
                <a:cubicBezTo>
                  <a:pt x="170" y="752"/>
                  <a:pt x="171" y="752"/>
                  <a:pt x="172" y="752"/>
                </a:cubicBezTo>
                <a:cubicBezTo>
                  <a:pt x="412" y="752"/>
                  <a:pt x="412" y="752"/>
                  <a:pt x="412" y="752"/>
                </a:cubicBezTo>
                <a:cubicBezTo>
                  <a:pt x="413" y="752"/>
                  <a:pt x="414" y="752"/>
                  <a:pt x="415" y="752"/>
                </a:cubicBezTo>
                <a:cubicBezTo>
                  <a:pt x="417" y="751"/>
                  <a:pt x="464" y="742"/>
                  <a:pt x="512" y="707"/>
                </a:cubicBezTo>
                <a:cubicBezTo>
                  <a:pt x="540" y="685"/>
                  <a:pt x="562" y="659"/>
                  <a:pt x="578" y="629"/>
                </a:cubicBezTo>
                <a:cubicBezTo>
                  <a:pt x="598" y="592"/>
                  <a:pt x="608" y="548"/>
                  <a:pt x="608" y="499"/>
                </a:cubicBezTo>
                <a:cubicBezTo>
                  <a:pt x="608" y="455"/>
                  <a:pt x="608" y="455"/>
                  <a:pt x="608" y="455"/>
                </a:cubicBezTo>
                <a:cubicBezTo>
                  <a:pt x="609" y="454"/>
                  <a:pt x="609" y="452"/>
                  <a:pt x="609" y="450"/>
                </a:cubicBezTo>
                <a:cubicBezTo>
                  <a:pt x="609" y="416"/>
                  <a:pt x="637" y="388"/>
                  <a:pt x="671" y="388"/>
                </a:cubicBezTo>
                <a:cubicBezTo>
                  <a:pt x="706" y="388"/>
                  <a:pt x="733" y="416"/>
                  <a:pt x="733" y="450"/>
                </a:cubicBezTo>
                <a:cubicBezTo>
                  <a:pt x="733" y="484"/>
                  <a:pt x="706" y="512"/>
                  <a:pt x="671" y="512"/>
                </a:cubicBezTo>
                <a:cubicBezTo>
                  <a:pt x="662" y="512"/>
                  <a:pt x="655" y="519"/>
                  <a:pt x="655" y="528"/>
                </a:cubicBezTo>
                <a:cubicBezTo>
                  <a:pt x="655" y="537"/>
                  <a:pt x="662" y="544"/>
                  <a:pt x="671" y="544"/>
                </a:cubicBezTo>
                <a:cubicBezTo>
                  <a:pt x="723" y="544"/>
                  <a:pt x="765" y="502"/>
                  <a:pt x="765" y="450"/>
                </a:cubicBezTo>
                <a:cubicBezTo>
                  <a:pt x="765" y="398"/>
                  <a:pt x="723" y="356"/>
                  <a:pt x="671" y="356"/>
                </a:cubicBezTo>
                <a:close/>
                <a:moveTo>
                  <a:pt x="576" y="499"/>
                </a:moveTo>
                <a:cubicBezTo>
                  <a:pt x="576" y="542"/>
                  <a:pt x="567" y="581"/>
                  <a:pt x="550" y="614"/>
                </a:cubicBezTo>
                <a:cubicBezTo>
                  <a:pt x="536" y="640"/>
                  <a:pt x="517" y="662"/>
                  <a:pt x="493" y="680"/>
                </a:cubicBezTo>
                <a:cubicBezTo>
                  <a:pt x="456" y="709"/>
                  <a:pt x="418" y="718"/>
                  <a:pt x="410" y="720"/>
                </a:cubicBezTo>
                <a:cubicBezTo>
                  <a:pt x="174" y="720"/>
                  <a:pt x="174" y="720"/>
                  <a:pt x="174" y="720"/>
                </a:cubicBezTo>
                <a:cubicBezTo>
                  <a:pt x="167" y="718"/>
                  <a:pt x="136" y="708"/>
                  <a:pt x="105" y="680"/>
                </a:cubicBezTo>
                <a:cubicBezTo>
                  <a:pt x="84" y="662"/>
                  <a:pt x="67" y="639"/>
                  <a:pt x="55" y="613"/>
                </a:cubicBezTo>
                <a:cubicBezTo>
                  <a:pt x="40" y="579"/>
                  <a:pt x="32" y="540"/>
                  <a:pt x="32" y="496"/>
                </a:cubicBezTo>
                <a:cubicBezTo>
                  <a:pt x="32" y="336"/>
                  <a:pt x="32" y="336"/>
                  <a:pt x="32" y="336"/>
                </a:cubicBezTo>
                <a:cubicBezTo>
                  <a:pt x="576" y="336"/>
                  <a:pt x="576" y="336"/>
                  <a:pt x="576" y="336"/>
                </a:cubicBezTo>
                <a:lnTo>
                  <a:pt x="576" y="499"/>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0" name="矩形 39" descr="e7d195523061f1c0d3ba7f298e59d031c9c3f97027ed136f882110EF8F17BAD1F2C348D17C7856EF46CB4678CC9E44EE1ABA681E3133328A7B4D22AAF822B2429426B2355AA8CC4431B8568D2CF3B73AD4C547D4CDEA1609D165215A3CD52DCB23F0C3918FF78AC072214CC8F17660CBA040B5CEDFE54D6D1D099C80488DBF2AAA75BD30891A344B"/>
          <p:cNvSpPr/>
          <p:nvPr/>
        </p:nvSpPr>
        <p:spPr>
          <a:xfrm>
            <a:off x="1543618" y="933767"/>
            <a:ext cx="2603598" cy="1483868"/>
          </a:xfrm>
          <a:prstGeom prst="rect">
            <a:avLst/>
          </a:prstGeom>
        </p:spPr>
        <p:txBody>
          <a:bodyPr wrap="none">
            <a:spAutoFit/>
          </a:bodyPr>
          <a:lstStyle/>
          <a:p>
            <a:pPr>
              <a:lnSpc>
                <a:spcPct val="130000"/>
              </a:lnSpc>
            </a:pPr>
            <a:r>
              <a:rPr lang="en-US" altLang="zh-CN" sz="2400" dirty="0">
                <a:gradFill flip="none" rotWithShape="1">
                  <a:gsLst>
                    <a:gs pos="51000">
                      <a:schemeClr val="accent1"/>
                    </a:gs>
                    <a:gs pos="100000">
                      <a:schemeClr val="accent1">
                        <a:lumMod val="60000"/>
                        <a:lumOff val="40000"/>
                      </a:schemeClr>
                    </a:gs>
                  </a:gsLst>
                  <a:lin ang="0" scaled="1"/>
                  <a:tileRect/>
                </a:gradFill>
                <a:latin typeface="+mj-lt"/>
              </a:rPr>
              <a:t>Yelp</a:t>
            </a:r>
            <a:r>
              <a:rPr lang="zh-CN" altLang="en-US" sz="2400" dirty="0">
                <a:gradFill flip="none" rotWithShape="1">
                  <a:gsLst>
                    <a:gs pos="51000">
                      <a:schemeClr val="accent1"/>
                    </a:gs>
                    <a:gs pos="100000">
                      <a:schemeClr val="accent1">
                        <a:lumMod val="60000"/>
                        <a:lumOff val="40000"/>
                      </a:schemeClr>
                    </a:gs>
                  </a:gsLst>
                  <a:lin ang="0" scaled="1"/>
                  <a:tileRect/>
                </a:gradFill>
                <a:latin typeface="+mj-lt"/>
              </a:rPr>
              <a:t> </a:t>
            </a:r>
            <a:r>
              <a:rPr lang="en-US" altLang="zh-CN" sz="2400" dirty="0">
                <a:gradFill flip="none" rotWithShape="1">
                  <a:gsLst>
                    <a:gs pos="51000">
                      <a:schemeClr val="accent1"/>
                    </a:gs>
                    <a:gs pos="100000">
                      <a:schemeClr val="accent1">
                        <a:lumMod val="60000"/>
                        <a:lumOff val="40000"/>
                      </a:schemeClr>
                    </a:gs>
                  </a:gsLst>
                  <a:lin ang="0" scaled="1"/>
                  <a:tileRect/>
                </a:gradFill>
                <a:latin typeface="+mj-lt"/>
              </a:rPr>
              <a:t>Business:</a:t>
            </a:r>
          </a:p>
          <a:p>
            <a:pPr>
              <a:lnSpc>
                <a:spcPct val="130000"/>
              </a:lnSpc>
            </a:pPr>
            <a:r>
              <a:rPr lang="en-US" sz="2400" dirty="0">
                <a:gradFill flip="none" rotWithShape="1">
                  <a:gsLst>
                    <a:gs pos="51000">
                      <a:schemeClr val="accent1"/>
                    </a:gs>
                    <a:gs pos="100000">
                      <a:schemeClr val="accent1">
                        <a:lumMod val="60000"/>
                        <a:lumOff val="40000"/>
                      </a:schemeClr>
                    </a:gs>
                  </a:gsLst>
                  <a:lin ang="0" scaled="1"/>
                  <a:tileRect/>
                </a:gradFill>
                <a:latin typeface="+mj-lt"/>
              </a:rPr>
              <a:t>174,567 entries, </a:t>
            </a:r>
          </a:p>
          <a:p>
            <a:pPr>
              <a:lnSpc>
                <a:spcPct val="130000"/>
              </a:lnSpc>
            </a:pPr>
            <a:r>
              <a:rPr lang="en-US" sz="2400" dirty="0">
                <a:gradFill flip="none" rotWithShape="1">
                  <a:gsLst>
                    <a:gs pos="51000">
                      <a:schemeClr val="accent1"/>
                    </a:gs>
                    <a:gs pos="100000">
                      <a:schemeClr val="accent1">
                        <a:lumMod val="60000"/>
                        <a:lumOff val="40000"/>
                      </a:schemeClr>
                    </a:gs>
                  </a:gsLst>
                  <a:lin ang="0" scaled="1"/>
                  <a:tileRect/>
                </a:gradFill>
                <a:latin typeface="+mj-lt"/>
              </a:rPr>
              <a:t>13 total columns</a:t>
            </a:r>
            <a:endParaRPr lang="en-US" altLang="zh-CN" sz="2400" dirty="0">
              <a:gradFill flip="none" rotWithShape="1">
                <a:gsLst>
                  <a:gs pos="51000">
                    <a:schemeClr val="accent1"/>
                  </a:gs>
                  <a:gs pos="100000">
                    <a:schemeClr val="accent1">
                      <a:lumMod val="60000"/>
                      <a:lumOff val="40000"/>
                    </a:schemeClr>
                  </a:gs>
                </a:gsLst>
                <a:lin ang="0" scaled="1"/>
                <a:tileRect/>
              </a:gradFill>
              <a:latin typeface="+mj-lt"/>
            </a:endParaRPr>
          </a:p>
        </p:txBody>
      </p:sp>
      <p:sp>
        <p:nvSpPr>
          <p:cNvPr id="41" name="矩形 40"/>
          <p:cNvSpPr/>
          <p:nvPr/>
        </p:nvSpPr>
        <p:spPr>
          <a:xfrm>
            <a:off x="617452" y="2730099"/>
            <a:ext cx="3606793" cy="1856214"/>
          </a:xfrm>
          <a:prstGeom prst="rect">
            <a:avLst/>
          </a:prstGeom>
        </p:spPr>
        <p:txBody>
          <a:bodyPr wrap="square">
            <a:spAutoFit/>
          </a:bodyPr>
          <a:lstStyle/>
          <a:p>
            <a:pPr>
              <a:lnSpc>
                <a:spcPct val="130000"/>
              </a:lnSpc>
            </a:pPr>
            <a:r>
              <a:rPr lang="en-US" dirty="0" err="1"/>
              <a:t>Business_id</a:t>
            </a:r>
            <a:r>
              <a:rPr lang="en-US" dirty="0"/>
              <a:t>, name, neighborhood, address, city, state, </a:t>
            </a:r>
            <a:r>
              <a:rPr lang="en-US" dirty="0" err="1"/>
              <a:t>postal_code</a:t>
            </a:r>
            <a:r>
              <a:rPr lang="en-US" dirty="0"/>
              <a:t>, latitude, longitude, starts, </a:t>
            </a:r>
            <a:r>
              <a:rPr lang="en-US" dirty="0" err="1"/>
              <a:t>review_count</a:t>
            </a:r>
            <a:r>
              <a:rPr lang="en-US" dirty="0"/>
              <a:t>, </a:t>
            </a:r>
            <a:r>
              <a:rPr lang="en-US" dirty="0" err="1"/>
              <a:t>is_open</a:t>
            </a:r>
            <a:r>
              <a:rPr lang="en-US" dirty="0"/>
              <a:t>, category</a:t>
            </a:r>
            <a:endParaRPr lang="zh-CN" altLang="en-US" sz="2000" dirty="0">
              <a:solidFill>
                <a:schemeClr val="tx1">
                  <a:lumMod val="50000"/>
                  <a:lumOff val="50000"/>
                </a:schemeClr>
              </a:solidFill>
            </a:endParaRPr>
          </a:p>
        </p:txBody>
      </p:sp>
      <p:sp>
        <p:nvSpPr>
          <p:cNvPr id="55" name="椭圆 54"/>
          <p:cNvSpPr/>
          <p:nvPr/>
        </p:nvSpPr>
        <p:spPr>
          <a:xfrm>
            <a:off x="7857928" y="933767"/>
            <a:ext cx="782638" cy="782638"/>
          </a:xfrm>
          <a:prstGeom prst="ellipse">
            <a:avLst/>
          </a:prstGeom>
          <a:blipFill dpi="0" rotWithShape="1">
            <a:blip r:embed="rId3"/>
            <a:srcRect/>
            <a:tile tx="0" ty="0" sx="100000" sy="100000" flip="none" algn="tl"/>
          </a:blipFill>
          <a:ln>
            <a:noFill/>
          </a:ln>
          <a:effectLst>
            <a:outerShdw blurRad="266700" dist="139700" dir="2700000" algn="tl" rotWithShape="0">
              <a:schemeClr val="bg1">
                <a:lumMod val="50000"/>
                <a:alpha val="29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矩形 55" descr="e7d195523061f1c0d3ba7f298e59d031c9c3f97027ed136f882110EF8F17BAD1F2C348D17C7856EF46CB4678CC9E44EE1ABA681E3133328A7B4D22AAF822B2429426B2355AA8CC4431B8568D2CF3B73AD4C547D4CDEA1609D165215A3CD52DCB23F0C3918FF78AC072214CC8F17660CBA040B5CEDFE54D6D1D099C80488DBF2AAA75BD30891A344B"/>
          <p:cNvSpPr/>
          <p:nvPr/>
        </p:nvSpPr>
        <p:spPr>
          <a:xfrm>
            <a:off x="8691606" y="931962"/>
            <a:ext cx="2770163" cy="1483868"/>
          </a:xfrm>
          <a:prstGeom prst="rect">
            <a:avLst/>
          </a:prstGeom>
        </p:spPr>
        <p:txBody>
          <a:bodyPr wrap="square">
            <a:spAutoFit/>
          </a:bodyPr>
          <a:lstStyle/>
          <a:p>
            <a:pPr>
              <a:lnSpc>
                <a:spcPct val="130000"/>
              </a:lnSpc>
            </a:pPr>
            <a:r>
              <a:rPr lang="en-US" altLang="zh-CN" sz="2400" dirty="0">
                <a:gradFill flip="none" rotWithShape="1">
                  <a:gsLst>
                    <a:gs pos="51000">
                      <a:schemeClr val="accent1"/>
                    </a:gs>
                    <a:gs pos="100000">
                      <a:schemeClr val="accent1">
                        <a:lumMod val="60000"/>
                        <a:lumOff val="40000"/>
                      </a:schemeClr>
                    </a:gs>
                  </a:gsLst>
                  <a:lin ang="0" scaled="1"/>
                  <a:tileRect/>
                </a:gradFill>
                <a:latin typeface="+mj-lt"/>
              </a:rPr>
              <a:t>Yelp</a:t>
            </a:r>
            <a:r>
              <a:rPr lang="zh-CN" altLang="en-US" sz="2400" dirty="0">
                <a:gradFill flip="none" rotWithShape="1">
                  <a:gsLst>
                    <a:gs pos="51000">
                      <a:schemeClr val="accent1"/>
                    </a:gs>
                    <a:gs pos="100000">
                      <a:schemeClr val="accent1">
                        <a:lumMod val="60000"/>
                        <a:lumOff val="40000"/>
                      </a:schemeClr>
                    </a:gs>
                  </a:gsLst>
                  <a:lin ang="0" scaled="1"/>
                  <a:tileRect/>
                </a:gradFill>
                <a:latin typeface="+mj-lt"/>
              </a:rPr>
              <a:t> </a:t>
            </a:r>
            <a:r>
              <a:rPr lang="en-US" altLang="zh-CN" sz="2400" dirty="0">
                <a:gradFill flip="none" rotWithShape="1">
                  <a:gsLst>
                    <a:gs pos="51000">
                      <a:schemeClr val="accent1"/>
                    </a:gs>
                    <a:gs pos="100000">
                      <a:schemeClr val="accent1">
                        <a:lumMod val="60000"/>
                        <a:lumOff val="40000"/>
                      </a:schemeClr>
                    </a:gs>
                  </a:gsLst>
                  <a:lin ang="0" scaled="1"/>
                  <a:tileRect/>
                </a:gradFill>
                <a:latin typeface="+mj-lt"/>
              </a:rPr>
              <a:t>Review:</a:t>
            </a:r>
            <a:r>
              <a:rPr lang="zh-CN" altLang="en-US" sz="2400" dirty="0">
                <a:gradFill flip="none" rotWithShape="1">
                  <a:gsLst>
                    <a:gs pos="51000">
                      <a:schemeClr val="accent1"/>
                    </a:gs>
                    <a:gs pos="100000">
                      <a:schemeClr val="accent1">
                        <a:lumMod val="60000"/>
                        <a:lumOff val="40000"/>
                      </a:schemeClr>
                    </a:gs>
                  </a:gsLst>
                  <a:lin ang="0" scaled="1"/>
                  <a:tileRect/>
                </a:gradFill>
                <a:latin typeface="+mj-lt"/>
              </a:rPr>
              <a:t> </a:t>
            </a:r>
            <a:endParaRPr lang="en-US" altLang="zh-CN" sz="2400" dirty="0">
              <a:gradFill flip="none" rotWithShape="1">
                <a:gsLst>
                  <a:gs pos="51000">
                    <a:schemeClr val="accent1"/>
                  </a:gs>
                  <a:gs pos="100000">
                    <a:schemeClr val="accent1">
                      <a:lumMod val="60000"/>
                      <a:lumOff val="40000"/>
                    </a:schemeClr>
                  </a:gs>
                </a:gsLst>
                <a:lin ang="0" scaled="1"/>
                <a:tileRect/>
              </a:gradFill>
              <a:latin typeface="+mj-lt"/>
            </a:endParaRPr>
          </a:p>
          <a:p>
            <a:pPr>
              <a:lnSpc>
                <a:spcPct val="130000"/>
              </a:lnSpc>
            </a:pPr>
            <a:r>
              <a:rPr lang="en-US" sz="2400" dirty="0">
                <a:gradFill flip="none" rotWithShape="1">
                  <a:gsLst>
                    <a:gs pos="51000">
                      <a:schemeClr val="accent1"/>
                    </a:gs>
                    <a:gs pos="100000">
                      <a:schemeClr val="accent1">
                        <a:lumMod val="60000"/>
                        <a:lumOff val="40000"/>
                      </a:schemeClr>
                    </a:gs>
                  </a:gsLst>
                  <a:lin ang="0" scaled="1"/>
                  <a:tileRect/>
                </a:gradFill>
                <a:latin typeface="+mj-lt"/>
              </a:rPr>
              <a:t>5,261,668 entries, 9 total columns</a:t>
            </a:r>
            <a:endParaRPr lang="en-US" altLang="zh-CN" sz="2400" dirty="0">
              <a:gradFill flip="none" rotWithShape="1">
                <a:gsLst>
                  <a:gs pos="51000">
                    <a:schemeClr val="accent1"/>
                  </a:gs>
                  <a:gs pos="100000">
                    <a:schemeClr val="accent1">
                      <a:lumMod val="60000"/>
                      <a:lumOff val="40000"/>
                    </a:schemeClr>
                  </a:gs>
                </a:gsLst>
                <a:lin ang="0" scaled="1"/>
                <a:tileRect/>
              </a:gradFill>
              <a:latin typeface="+mj-lt"/>
            </a:endParaRPr>
          </a:p>
        </p:txBody>
      </p:sp>
      <p:sp>
        <p:nvSpPr>
          <p:cNvPr id="57" name="矩形 56"/>
          <p:cNvSpPr/>
          <p:nvPr/>
        </p:nvSpPr>
        <p:spPr>
          <a:xfrm>
            <a:off x="8020358" y="2775232"/>
            <a:ext cx="3378532" cy="1136017"/>
          </a:xfrm>
          <a:prstGeom prst="rect">
            <a:avLst/>
          </a:prstGeom>
        </p:spPr>
        <p:txBody>
          <a:bodyPr wrap="square">
            <a:spAutoFit/>
          </a:bodyPr>
          <a:lstStyle/>
          <a:p>
            <a:pPr>
              <a:lnSpc>
                <a:spcPct val="130000"/>
              </a:lnSpc>
            </a:pPr>
            <a:r>
              <a:rPr lang="en-US" dirty="0" err="1"/>
              <a:t>Review_id</a:t>
            </a:r>
            <a:r>
              <a:rPr lang="en-US" dirty="0"/>
              <a:t>, </a:t>
            </a:r>
            <a:r>
              <a:rPr lang="en-US" dirty="0" err="1"/>
              <a:t>user_id</a:t>
            </a:r>
            <a:r>
              <a:rPr lang="en-US" dirty="0"/>
              <a:t>, </a:t>
            </a:r>
            <a:r>
              <a:rPr lang="en-US" dirty="0" err="1"/>
              <a:t>business_id</a:t>
            </a:r>
            <a:r>
              <a:rPr lang="en-US" dirty="0"/>
              <a:t>, stars, date, text, useful, funny, cool</a:t>
            </a:r>
            <a:endParaRPr lang="zh-CN" altLang="en-US" dirty="0">
              <a:solidFill>
                <a:schemeClr val="tx1">
                  <a:lumMod val="50000"/>
                  <a:lumOff val="50000"/>
                </a:schemeClr>
              </a:solidFill>
            </a:endParaRPr>
          </a:p>
        </p:txBody>
      </p:sp>
      <p:sp>
        <p:nvSpPr>
          <p:cNvPr id="63" name="Freeform 18"/>
          <p:cNvSpPr>
            <a:spLocks/>
          </p:cNvSpPr>
          <p:nvPr/>
        </p:nvSpPr>
        <p:spPr bwMode="auto">
          <a:xfrm>
            <a:off x="8077499" y="1163509"/>
            <a:ext cx="343496" cy="343316"/>
          </a:xfrm>
          <a:custGeom>
            <a:avLst/>
            <a:gdLst>
              <a:gd name="T0" fmla="*/ 693 w 800"/>
              <a:gd name="T1" fmla="*/ 672 h 800"/>
              <a:gd name="T2" fmla="*/ 674 w 800"/>
              <a:gd name="T3" fmla="*/ 691 h 800"/>
              <a:gd name="T4" fmla="*/ 563 w 800"/>
              <a:gd name="T5" fmla="*/ 645 h 800"/>
              <a:gd name="T6" fmla="*/ 463 w 800"/>
              <a:gd name="T7" fmla="*/ 570 h 800"/>
              <a:gd name="T8" fmla="*/ 461 w 800"/>
              <a:gd name="T9" fmla="*/ 501 h 800"/>
              <a:gd name="T10" fmla="*/ 498 w 800"/>
              <a:gd name="T11" fmla="*/ 421 h 800"/>
              <a:gd name="T12" fmla="*/ 526 w 800"/>
              <a:gd name="T13" fmla="*/ 376 h 800"/>
              <a:gd name="T14" fmla="*/ 514 w 800"/>
              <a:gd name="T15" fmla="*/ 340 h 800"/>
              <a:gd name="T16" fmla="*/ 516 w 800"/>
              <a:gd name="T17" fmla="*/ 190 h 800"/>
              <a:gd name="T18" fmla="*/ 458 w 800"/>
              <a:gd name="T19" fmla="*/ 154 h 800"/>
              <a:gd name="T20" fmla="*/ 296 w 800"/>
              <a:gd name="T21" fmla="*/ 175 h 800"/>
              <a:gd name="T22" fmla="*/ 286 w 800"/>
              <a:gd name="T23" fmla="*/ 341 h 800"/>
              <a:gd name="T24" fmla="*/ 274 w 800"/>
              <a:gd name="T25" fmla="*/ 376 h 800"/>
              <a:gd name="T26" fmla="*/ 302 w 800"/>
              <a:gd name="T27" fmla="*/ 421 h 800"/>
              <a:gd name="T28" fmla="*/ 339 w 800"/>
              <a:gd name="T29" fmla="*/ 501 h 800"/>
              <a:gd name="T30" fmla="*/ 338 w 800"/>
              <a:gd name="T31" fmla="*/ 570 h 800"/>
              <a:gd name="T32" fmla="*/ 238 w 800"/>
              <a:gd name="T33" fmla="*/ 645 h 800"/>
              <a:gd name="T34" fmla="*/ 181 w 800"/>
              <a:gd name="T35" fmla="*/ 651 h 800"/>
              <a:gd name="T36" fmla="*/ 226 w 800"/>
              <a:gd name="T37" fmla="*/ 615 h 800"/>
              <a:gd name="T38" fmla="*/ 307 w 800"/>
              <a:gd name="T39" fmla="*/ 516 h 800"/>
              <a:gd name="T40" fmla="*/ 272 w 800"/>
              <a:gd name="T41" fmla="*/ 435 h 800"/>
              <a:gd name="T42" fmla="*/ 243 w 800"/>
              <a:gd name="T43" fmla="*/ 380 h 800"/>
              <a:gd name="T44" fmla="*/ 270 w 800"/>
              <a:gd name="T45" fmla="*/ 156 h 800"/>
              <a:gd name="T46" fmla="*/ 399 w 800"/>
              <a:gd name="T47" fmla="*/ 102 h 800"/>
              <a:gd name="T48" fmla="*/ 543 w 800"/>
              <a:gd name="T49" fmla="*/ 173 h 800"/>
              <a:gd name="T50" fmla="*/ 557 w 800"/>
              <a:gd name="T51" fmla="*/ 380 h 800"/>
              <a:gd name="T52" fmla="*/ 528 w 800"/>
              <a:gd name="T53" fmla="*/ 435 h 800"/>
              <a:gd name="T54" fmla="*/ 493 w 800"/>
              <a:gd name="T55" fmla="*/ 509 h 800"/>
              <a:gd name="T56" fmla="*/ 495 w 800"/>
              <a:gd name="T57" fmla="*/ 565 h 800"/>
              <a:gd name="T58" fmla="*/ 661 w 800"/>
              <a:gd name="T59" fmla="*/ 658 h 800"/>
              <a:gd name="T60" fmla="*/ 768 w 800"/>
              <a:gd name="T61" fmla="*/ 400 h 800"/>
              <a:gd name="T62" fmla="*/ 660 w 800"/>
              <a:gd name="T63" fmla="*/ 140 h 800"/>
              <a:gd name="T64" fmla="*/ 400 w 800"/>
              <a:gd name="T65" fmla="*/ 32 h 800"/>
              <a:gd name="T66" fmla="*/ 140 w 800"/>
              <a:gd name="T67" fmla="*/ 140 h 800"/>
              <a:gd name="T68" fmla="*/ 32 w 800"/>
              <a:gd name="T69" fmla="*/ 400 h 800"/>
              <a:gd name="T70" fmla="*/ 140 w 800"/>
              <a:gd name="T71" fmla="*/ 660 h 800"/>
              <a:gd name="T72" fmla="*/ 400 w 800"/>
              <a:gd name="T73" fmla="*/ 768 h 800"/>
              <a:gd name="T74" fmla="*/ 600 w 800"/>
              <a:gd name="T75" fmla="*/ 728 h 800"/>
              <a:gd name="T76" fmla="*/ 400 w 800"/>
              <a:gd name="T77" fmla="*/ 800 h 800"/>
              <a:gd name="T78" fmla="*/ 117 w 800"/>
              <a:gd name="T79" fmla="*/ 683 h 800"/>
              <a:gd name="T80" fmla="*/ 0 w 800"/>
              <a:gd name="T81" fmla="*/ 400 h 800"/>
              <a:gd name="T82" fmla="*/ 117 w 800"/>
              <a:gd name="T83" fmla="*/ 117 h 800"/>
              <a:gd name="T84" fmla="*/ 400 w 800"/>
              <a:gd name="T85" fmla="*/ 0 h 800"/>
              <a:gd name="T86" fmla="*/ 683 w 800"/>
              <a:gd name="T87" fmla="*/ 117 h 800"/>
              <a:gd name="T88" fmla="*/ 800 w 800"/>
              <a:gd name="T89" fmla="*/ 400 h 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00" h="800">
                <a:moveTo>
                  <a:pt x="800" y="400"/>
                </a:moveTo>
                <a:cubicBezTo>
                  <a:pt x="800" y="501"/>
                  <a:pt x="762" y="598"/>
                  <a:pt x="693" y="672"/>
                </a:cubicBezTo>
                <a:cubicBezTo>
                  <a:pt x="693" y="673"/>
                  <a:pt x="693" y="673"/>
                  <a:pt x="692" y="673"/>
                </a:cubicBezTo>
                <a:cubicBezTo>
                  <a:pt x="674" y="691"/>
                  <a:pt x="674" y="691"/>
                  <a:pt x="674" y="691"/>
                </a:cubicBezTo>
                <a:cubicBezTo>
                  <a:pt x="668" y="697"/>
                  <a:pt x="658" y="697"/>
                  <a:pt x="652" y="692"/>
                </a:cubicBezTo>
                <a:cubicBezTo>
                  <a:pt x="628" y="670"/>
                  <a:pt x="595" y="657"/>
                  <a:pt x="563" y="645"/>
                </a:cubicBezTo>
                <a:cubicBezTo>
                  <a:pt x="519" y="627"/>
                  <a:pt x="478" y="611"/>
                  <a:pt x="464" y="574"/>
                </a:cubicBezTo>
                <a:cubicBezTo>
                  <a:pt x="463" y="573"/>
                  <a:pt x="463" y="571"/>
                  <a:pt x="463" y="570"/>
                </a:cubicBezTo>
                <a:cubicBezTo>
                  <a:pt x="461" y="549"/>
                  <a:pt x="461" y="533"/>
                  <a:pt x="461" y="516"/>
                </a:cubicBezTo>
                <a:cubicBezTo>
                  <a:pt x="461" y="511"/>
                  <a:pt x="461" y="506"/>
                  <a:pt x="461" y="501"/>
                </a:cubicBezTo>
                <a:cubicBezTo>
                  <a:pt x="461" y="495"/>
                  <a:pt x="465" y="490"/>
                  <a:pt x="470" y="487"/>
                </a:cubicBezTo>
                <a:cubicBezTo>
                  <a:pt x="476" y="483"/>
                  <a:pt x="494" y="452"/>
                  <a:pt x="498" y="421"/>
                </a:cubicBezTo>
                <a:cubicBezTo>
                  <a:pt x="499" y="414"/>
                  <a:pt x="505" y="408"/>
                  <a:pt x="512" y="407"/>
                </a:cubicBezTo>
                <a:cubicBezTo>
                  <a:pt x="514" y="407"/>
                  <a:pt x="523" y="401"/>
                  <a:pt x="526" y="376"/>
                </a:cubicBezTo>
                <a:cubicBezTo>
                  <a:pt x="527" y="363"/>
                  <a:pt x="521" y="358"/>
                  <a:pt x="521" y="358"/>
                </a:cubicBezTo>
                <a:cubicBezTo>
                  <a:pt x="515" y="355"/>
                  <a:pt x="512" y="347"/>
                  <a:pt x="514" y="340"/>
                </a:cubicBezTo>
                <a:cubicBezTo>
                  <a:pt x="517" y="331"/>
                  <a:pt x="526" y="302"/>
                  <a:pt x="529" y="268"/>
                </a:cubicBezTo>
                <a:cubicBezTo>
                  <a:pt x="531" y="235"/>
                  <a:pt x="527" y="208"/>
                  <a:pt x="516" y="190"/>
                </a:cubicBezTo>
                <a:cubicBezTo>
                  <a:pt x="506" y="174"/>
                  <a:pt x="491" y="165"/>
                  <a:pt x="470" y="162"/>
                </a:cubicBezTo>
                <a:cubicBezTo>
                  <a:pt x="465" y="162"/>
                  <a:pt x="460" y="159"/>
                  <a:pt x="458" y="154"/>
                </a:cubicBezTo>
                <a:cubicBezTo>
                  <a:pt x="451" y="142"/>
                  <a:pt x="429" y="134"/>
                  <a:pt x="399" y="134"/>
                </a:cubicBezTo>
                <a:cubicBezTo>
                  <a:pt x="350" y="135"/>
                  <a:pt x="315" y="149"/>
                  <a:pt x="296" y="175"/>
                </a:cubicBezTo>
                <a:cubicBezTo>
                  <a:pt x="282" y="192"/>
                  <a:pt x="275" y="216"/>
                  <a:pt x="274" y="245"/>
                </a:cubicBezTo>
                <a:cubicBezTo>
                  <a:pt x="273" y="272"/>
                  <a:pt x="277" y="304"/>
                  <a:pt x="286" y="341"/>
                </a:cubicBezTo>
                <a:cubicBezTo>
                  <a:pt x="288" y="348"/>
                  <a:pt x="285" y="355"/>
                  <a:pt x="279" y="358"/>
                </a:cubicBezTo>
                <a:cubicBezTo>
                  <a:pt x="279" y="358"/>
                  <a:pt x="273" y="363"/>
                  <a:pt x="274" y="376"/>
                </a:cubicBezTo>
                <a:cubicBezTo>
                  <a:pt x="277" y="401"/>
                  <a:pt x="286" y="407"/>
                  <a:pt x="288" y="407"/>
                </a:cubicBezTo>
                <a:cubicBezTo>
                  <a:pt x="295" y="408"/>
                  <a:pt x="301" y="414"/>
                  <a:pt x="302" y="421"/>
                </a:cubicBezTo>
                <a:cubicBezTo>
                  <a:pt x="305" y="451"/>
                  <a:pt x="325" y="483"/>
                  <a:pt x="331" y="487"/>
                </a:cubicBezTo>
                <a:cubicBezTo>
                  <a:pt x="336" y="490"/>
                  <a:pt x="339" y="495"/>
                  <a:pt x="339" y="501"/>
                </a:cubicBezTo>
                <a:cubicBezTo>
                  <a:pt x="339" y="506"/>
                  <a:pt x="339" y="511"/>
                  <a:pt x="339" y="516"/>
                </a:cubicBezTo>
                <a:cubicBezTo>
                  <a:pt x="340" y="533"/>
                  <a:pt x="340" y="549"/>
                  <a:pt x="338" y="570"/>
                </a:cubicBezTo>
                <a:cubicBezTo>
                  <a:pt x="338" y="571"/>
                  <a:pt x="337" y="573"/>
                  <a:pt x="337" y="574"/>
                </a:cubicBezTo>
                <a:cubicBezTo>
                  <a:pt x="323" y="611"/>
                  <a:pt x="282" y="627"/>
                  <a:pt x="238" y="645"/>
                </a:cubicBezTo>
                <a:cubicBezTo>
                  <a:pt x="226" y="649"/>
                  <a:pt x="214" y="654"/>
                  <a:pt x="202" y="659"/>
                </a:cubicBezTo>
                <a:cubicBezTo>
                  <a:pt x="194" y="663"/>
                  <a:pt x="185" y="659"/>
                  <a:pt x="181" y="651"/>
                </a:cubicBezTo>
                <a:cubicBezTo>
                  <a:pt x="177" y="643"/>
                  <a:pt x="181" y="634"/>
                  <a:pt x="189" y="630"/>
                </a:cubicBezTo>
                <a:cubicBezTo>
                  <a:pt x="201" y="625"/>
                  <a:pt x="214" y="620"/>
                  <a:pt x="226" y="615"/>
                </a:cubicBezTo>
                <a:cubicBezTo>
                  <a:pt x="264" y="600"/>
                  <a:pt x="296" y="587"/>
                  <a:pt x="306" y="565"/>
                </a:cubicBezTo>
                <a:cubicBezTo>
                  <a:pt x="308" y="547"/>
                  <a:pt x="308" y="532"/>
                  <a:pt x="307" y="516"/>
                </a:cubicBezTo>
                <a:cubicBezTo>
                  <a:pt x="307" y="514"/>
                  <a:pt x="307" y="511"/>
                  <a:pt x="307" y="509"/>
                </a:cubicBezTo>
                <a:cubicBezTo>
                  <a:pt x="293" y="494"/>
                  <a:pt x="278" y="463"/>
                  <a:pt x="272" y="435"/>
                </a:cubicBezTo>
                <a:cubicBezTo>
                  <a:pt x="267" y="432"/>
                  <a:pt x="262" y="428"/>
                  <a:pt x="258" y="423"/>
                </a:cubicBezTo>
                <a:cubicBezTo>
                  <a:pt x="250" y="413"/>
                  <a:pt x="245" y="398"/>
                  <a:pt x="243" y="380"/>
                </a:cubicBezTo>
                <a:cubicBezTo>
                  <a:pt x="240" y="362"/>
                  <a:pt x="246" y="348"/>
                  <a:pt x="253" y="339"/>
                </a:cubicBezTo>
                <a:cubicBezTo>
                  <a:pt x="233" y="258"/>
                  <a:pt x="239" y="197"/>
                  <a:pt x="270" y="156"/>
                </a:cubicBezTo>
                <a:cubicBezTo>
                  <a:pt x="296" y="121"/>
                  <a:pt x="339" y="103"/>
                  <a:pt x="398" y="102"/>
                </a:cubicBezTo>
                <a:cubicBezTo>
                  <a:pt x="399" y="102"/>
                  <a:pt x="399" y="102"/>
                  <a:pt x="399" y="102"/>
                </a:cubicBezTo>
                <a:cubicBezTo>
                  <a:pt x="437" y="102"/>
                  <a:pt x="466" y="113"/>
                  <a:pt x="481" y="132"/>
                </a:cubicBezTo>
                <a:cubicBezTo>
                  <a:pt x="509" y="137"/>
                  <a:pt x="529" y="151"/>
                  <a:pt x="543" y="173"/>
                </a:cubicBezTo>
                <a:cubicBezTo>
                  <a:pt x="576" y="226"/>
                  <a:pt x="557" y="308"/>
                  <a:pt x="547" y="340"/>
                </a:cubicBezTo>
                <a:cubicBezTo>
                  <a:pt x="554" y="349"/>
                  <a:pt x="560" y="362"/>
                  <a:pt x="557" y="380"/>
                </a:cubicBezTo>
                <a:cubicBezTo>
                  <a:pt x="555" y="398"/>
                  <a:pt x="550" y="413"/>
                  <a:pt x="542" y="423"/>
                </a:cubicBezTo>
                <a:cubicBezTo>
                  <a:pt x="538" y="428"/>
                  <a:pt x="533" y="432"/>
                  <a:pt x="528" y="435"/>
                </a:cubicBezTo>
                <a:cubicBezTo>
                  <a:pt x="524" y="454"/>
                  <a:pt x="517" y="470"/>
                  <a:pt x="513" y="479"/>
                </a:cubicBezTo>
                <a:cubicBezTo>
                  <a:pt x="508" y="489"/>
                  <a:pt x="501" y="501"/>
                  <a:pt x="493" y="509"/>
                </a:cubicBezTo>
                <a:cubicBezTo>
                  <a:pt x="493" y="511"/>
                  <a:pt x="493" y="514"/>
                  <a:pt x="493" y="516"/>
                </a:cubicBezTo>
                <a:cubicBezTo>
                  <a:pt x="493" y="532"/>
                  <a:pt x="493" y="547"/>
                  <a:pt x="495" y="565"/>
                </a:cubicBezTo>
                <a:cubicBezTo>
                  <a:pt x="504" y="587"/>
                  <a:pt x="537" y="600"/>
                  <a:pt x="574" y="615"/>
                </a:cubicBezTo>
                <a:cubicBezTo>
                  <a:pt x="603" y="626"/>
                  <a:pt x="635" y="639"/>
                  <a:pt x="661" y="658"/>
                </a:cubicBezTo>
                <a:cubicBezTo>
                  <a:pt x="670" y="650"/>
                  <a:pt x="670" y="650"/>
                  <a:pt x="670" y="650"/>
                </a:cubicBezTo>
                <a:cubicBezTo>
                  <a:pt x="733" y="582"/>
                  <a:pt x="768" y="493"/>
                  <a:pt x="768" y="400"/>
                </a:cubicBezTo>
                <a:cubicBezTo>
                  <a:pt x="768" y="350"/>
                  <a:pt x="758" y="302"/>
                  <a:pt x="739" y="257"/>
                </a:cubicBezTo>
                <a:cubicBezTo>
                  <a:pt x="721" y="213"/>
                  <a:pt x="694" y="174"/>
                  <a:pt x="660" y="140"/>
                </a:cubicBezTo>
                <a:cubicBezTo>
                  <a:pt x="626" y="106"/>
                  <a:pt x="587" y="79"/>
                  <a:pt x="543" y="61"/>
                </a:cubicBezTo>
                <a:cubicBezTo>
                  <a:pt x="498" y="42"/>
                  <a:pt x="450" y="32"/>
                  <a:pt x="400" y="32"/>
                </a:cubicBezTo>
                <a:cubicBezTo>
                  <a:pt x="350" y="32"/>
                  <a:pt x="302" y="42"/>
                  <a:pt x="257" y="61"/>
                </a:cubicBezTo>
                <a:cubicBezTo>
                  <a:pt x="213" y="79"/>
                  <a:pt x="174" y="106"/>
                  <a:pt x="140" y="140"/>
                </a:cubicBezTo>
                <a:cubicBezTo>
                  <a:pt x="106" y="174"/>
                  <a:pt x="79" y="213"/>
                  <a:pt x="61" y="257"/>
                </a:cubicBezTo>
                <a:cubicBezTo>
                  <a:pt x="42" y="302"/>
                  <a:pt x="32" y="350"/>
                  <a:pt x="32" y="400"/>
                </a:cubicBezTo>
                <a:cubicBezTo>
                  <a:pt x="32" y="450"/>
                  <a:pt x="42" y="498"/>
                  <a:pt x="61" y="543"/>
                </a:cubicBezTo>
                <a:cubicBezTo>
                  <a:pt x="79" y="587"/>
                  <a:pt x="106" y="626"/>
                  <a:pt x="140" y="660"/>
                </a:cubicBezTo>
                <a:cubicBezTo>
                  <a:pt x="174" y="694"/>
                  <a:pt x="213" y="721"/>
                  <a:pt x="257" y="739"/>
                </a:cubicBezTo>
                <a:cubicBezTo>
                  <a:pt x="302" y="758"/>
                  <a:pt x="350" y="768"/>
                  <a:pt x="400" y="768"/>
                </a:cubicBezTo>
                <a:cubicBezTo>
                  <a:pt x="463" y="768"/>
                  <a:pt x="524" y="752"/>
                  <a:pt x="579" y="722"/>
                </a:cubicBezTo>
                <a:cubicBezTo>
                  <a:pt x="586" y="718"/>
                  <a:pt x="596" y="720"/>
                  <a:pt x="600" y="728"/>
                </a:cubicBezTo>
                <a:cubicBezTo>
                  <a:pt x="605" y="736"/>
                  <a:pt x="602" y="745"/>
                  <a:pt x="594" y="750"/>
                </a:cubicBezTo>
                <a:cubicBezTo>
                  <a:pt x="535" y="783"/>
                  <a:pt x="468" y="800"/>
                  <a:pt x="400" y="800"/>
                </a:cubicBezTo>
                <a:cubicBezTo>
                  <a:pt x="346" y="800"/>
                  <a:pt x="294" y="789"/>
                  <a:pt x="244" y="769"/>
                </a:cubicBezTo>
                <a:cubicBezTo>
                  <a:pt x="197" y="748"/>
                  <a:pt x="154" y="720"/>
                  <a:pt x="117" y="683"/>
                </a:cubicBezTo>
                <a:cubicBezTo>
                  <a:pt x="80" y="646"/>
                  <a:pt x="52" y="603"/>
                  <a:pt x="31" y="556"/>
                </a:cubicBezTo>
                <a:cubicBezTo>
                  <a:pt x="11" y="506"/>
                  <a:pt x="0" y="454"/>
                  <a:pt x="0" y="400"/>
                </a:cubicBezTo>
                <a:cubicBezTo>
                  <a:pt x="0" y="346"/>
                  <a:pt x="11" y="294"/>
                  <a:pt x="31" y="244"/>
                </a:cubicBezTo>
                <a:cubicBezTo>
                  <a:pt x="52" y="197"/>
                  <a:pt x="80" y="154"/>
                  <a:pt x="117" y="117"/>
                </a:cubicBezTo>
                <a:cubicBezTo>
                  <a:pt x="154" y="80"/>
                  <a:pt x="197" y="52"/>
                  <a:pt x="244" y="31"/>
                </a:cubicBezTo>
                <a:cubicBezTo>
                  <a:pt x="294" y="11"/>
                  <a:pt x="346" y="0"/>
                  <a:pt x="400" y="0"/>
                </a:cubicBezTo>
                <a:cubicBezTo>
                  <a:pt x="454" y="0"/>
                  <a:pt x="506" y="11"/>
                  <a:pt x="556" y="31"/>
                </a:cubicBezTo>
                <a:cubicBezTo>
                  <a:pt x="603" y="52"/>
                  <a:pt x="646" y="80"/>
                  <a:pt x="683" y="117"/>
                </a:cubicBezTo>
                <a:cubicBezTo>
                  <a:pt x="720" y="154"/>
                  <a:pt x="748" y="197"/>
                  <a:pt x="769" y="244"/>
                </a:cubicBezTo>
                <a:cubicBezTo>
                  <a:pt x="789" y="294"/>
                  <a:pt x="800" y="346"/>
                  <a:pt x="800" y="40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14" name="组 13"/>
          <p:cNvGrpSpPr/>
          <p:nvPr/>
        </p:nvGrpSpPr>
        <p:grpSpPr>
          <a:xfrm>
            <a:off x="3040888" y="6456218"/>
            <a:ext cx="3060000" cy="401783"/>
            <a:chOff x="2569448" y="6781565"/>
            <a:chExt cx="2434889" cy="401783"/>
          </a:xfrm>
        </p:grpSpPr>
        <p:sp>
          <p:nvSpPr>
            <p:cNvPr id="15" name="Pentagon 37"/>
            <p:cNvSpPr/>
            <p:nvPr/>
          </p:nvSpPr>
          <p:spPr>
            <a:xfrm>
              <a:off x="2863032" y="6781566"/>
              <a:ext cx="2141305" cy="401782"/>
            </a:xfrm>
            <a:prstGeom prst="homePlate">
              <a:avLst/>
            </a:prstGeom>
            <a:solidFill>
              <a:srgbClr val="75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A3132"/>
                </a:solidFill>
              </a:endParaRPr>
            </a:p>
          </p:txBody>
        </p:sp>
        <p:sp>
          <p:nvSpPr>
            <p:cNvPr id="16" name="Chevron 38"/>
            <p:cNvSpPr/>
            <p:nvPr/>
          </p:nvSpPr>
          <p:spPr>
            <a:xfrm>
              <a:off x="2569448" y="6781565"/>
              <a:ext cx="853463" cy="401783"/>
            </a:xfrm>
            <a:prstGeom prst="chevron">
              <a:avLst/>
            </a:prstGeom>
            <a:solidFill>
              <a:srgbClr val="75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A3132"/>
                </a:solidFill>
              </a:endParaRPr>
            </a:p>
          </p:txBody>
        </p:sp>
      </p:grpSp>
      <p:sp>
        <p:nvSpPr>
          <p:cNvPr id="17" name="文本框 16"/>
          <p:cNvSpPr txBox="1"/>
          <p:nvPr/>
        </p:nvSpPr>
        <p:spPr>
          <a:xfrm>
            <a:off x="8207828" y="6488668"/>
            <a:ext cx="312906" cy="369332"/>
          </a:xfrm>
          <a:prstGeom prst="rect">
            <a:avLst/>
          </a:prstGeom>
          <a:noFill/>
        </p:spPr>
        <p:txBody>
          <a:bodyPr wrap="none" rtlCol="0">
            <a:spAutoFit/>
          </a:bodyPr>
          <a:lstStyle/>
          <a:p>
            <a:r>
              <a:rPr kumimoji="1" lang="en-US" altLang="zh-CN" dirty="0">
                <a:solidFill>
                  <a:schemeClr val="bg1"/>
                </a:solidFill>
              </a:rPr>
              <a:t>4</a:t>
            </a:r>
            <a:endParaRPr kumimoji="1" lang="zh-CN" altLang="en-US" dirty="0">
              <a:solidFill>
                <a:schemeClr val="bg1"/>
              </a:solidFill>
            </a:endParaRPr>
          </a:p>
        </p:txBody>
      </p:sp>
      <p:grpSp>
        <p:nvGrpSpPr>
          <p:cNvPr id="18" name="组 17"/>
          <p:cNvGrpSpPr/>
          <p:nvPr/>
        </p:nvGrpSpPr>
        <p:grpSpPr>
          <a:xfrm>
            <a:off x="6086444" y="6456218"/>
            <a:ext cx="3060000" cy="401783"/>
            <a:chOff x="2569448" y="6781565"/>
            <a:chExt cx="2434889" cy="401783"/>
          </a:xfrm>
        </p:grpSpPr>
        <p:sp>
          <p:nvSpPr>
            <p:cNvPr id="19" name="Pentagon 37"/>
            <p:cNvSpPr/>
            <p:nvPr/>
          </p:nvSpPr>
          <p:spPr>
            <a:xfrm>
              <a:off x="2863032" y="6781566"/>
              <a:ext cx="2141305" cy="401782"/>
            </a:xfrm>
            <a:prstGeom prst="homePlate">
              <a:avLst/>
            </a:prstGeom>
            <a:solidFill>
              <a:srgbClr val="75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A3132"/>
                </a:solidFill>
              </a:endParaRPr>
            </a:p>
          </p:txBody>
        </p:sp>
        <p:sp>
          <p:nvSpPr>
            <p:cNvPr id="20" name="Chevron 38"/>
            <p:cNvSpPr/>
            <p:nvPr/>
          </p:nvSpPr>
          <p:spPr>
            <a:xfrm>
              <a:off x="2569448" y="6781565"/>
              <a:ext cx="853463" cy="401783"/>
            </a:xfrm>
            <a:prstGeom prst="chevron">
              <a:avLst/>
            </a:prstGeom>
            <a:solidFill>
              <a:srgbClr val="75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A3132"/>
                </a:solidFill>
              </a:endParaRPr>
            </a:p>
          </p:txBody>
        </p:sp>
      </p:grpSp>
      <p:grpSp>
        <p:nvGrpSpPr>
          <p:cNvPr id="21" name="组 20"/>
          <p:cNvGrpSpPr/>
          <p:nvPr/>
        </p:nvGrpSpPr>
        <p:grpSpPr>
          <a:xfrm>
            <a:off x="9132000" y="6456218"/>
            <a:ext cx="3060000" cy="401783"/>
            <a:chOff x="2569448" y="6781565"/>
            <a:chExt cx="2434889" cy="401783"/>
          </a:xfrm>
        </p:grpSpPr>
        <p:sp>
          <p:nvSpPr>
            <p:cNvPr id="24" name="Pentagon 37"/>
            <p:cNvSpPr/>
            <p:nvPr/>
          </p:nvSpPr>
          <p:spPr>
            <a:xfrm>
              <a:off x="2863032" y="6781566"/>
              <a:ext cx="2141305" cy="401782"/>
            </a:xfrm>
            <a:prstGeom prst="homePlate">
              <a:avLst/>
            </a:prstGeom>
            <a:solidFill>
              <a:srgbClr val="75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A3132"/>
                </a:solidFill>
              </a:endParaRPr>
            </a:p>
          </p:txBody>
        </p:sp>
        <p:sp>
          <p:nvSpPr>
            <p:cNvPr id="25" name="Chevron 38"/>
            <p:cNvSpPr/>
            <p:nvPr/>
          </p:nvSpPr>
          <p:spPr>
            <a:xfrm>
              <a:off x="2569448" y="6781565"/>
              <a:ext cx="853463" cy="401783"/>
            </a:xfrm>
            <a:prstGeom prst="chevron">
              <a:avLst/>
            </a:prstGeom>
            <a:solidFill>
              <a:srgbClr val="75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A3132"/>
                </a:solidFill>
              </a:endParaRPr>
            </a:p>
          </p:txBody>
        </p:sp>
      </p:grpSp>
      <p:sp>
        <p:nvSpPr>
          <p:cNvPr id="26" name="文本框 25"/>
          <p:cNvSpPr txBox="1"/>
          <p:nvPr/>
        </p:nvSpPr>
        <p:spPr>
          <a:xfrm>
            <a:off x="3363926" y="6486959"/>
            <a:ext cx="1000595" cy="369332"/>
          </a:xfrm>
          <a:prstGeom prst="rect">
            <a:avLst/>
          </a:prstGeom>
          <a:noFill/>
        </p:spPr>
        <p:txBody>
          <a:bodyPr wrap="none" rtlCol="0">
            <a:spAutoFit/>
          </a:bodyPr>
          <a:lstStyle/>
          <a:p>
            <a:r>
              <a:rPr kumimoji="1" lang="en-US" altLang="zh-CN" dirty="0">
                <a:solidFill>
                  <a:schemeClr val="bg1"/>
                </a:solidFill>
              </a:rPr>
              <a:t>Causes</a:t>
            </a:r>
            <a:endParaRPr kumimoji="1" lang="zh-CN" altLang="en-US" dirty="0">
              <a:solidFill>
                <a:schemeClr val="bg1"/>
              </a:solidFill>
            </a:endParaRPr>
          </a:p>
        </p:txBody>
      </p:sp>
      <p:sp>
        <p:nvSpPr>
          <p:cNvPr id="27" name="文本框 26"/>
          <p:cNvSpPr txBox="1"/>
          <p:nvPr/>
        </p:nvSpPr>
        <p:spPr>
          <a:xfrm>
            <a:off x="9500956" y="6472443"/>
            <a:ext cx="1734770" cy="369332"/>
          </a:xfrm>
          <a:prstGeom prst="rect">
            <a:avLst/>
          </a:prstGeom>
          <a:noFill/>
        </p:spPr>
        <p:txBody>
          <a:bodyPr wrap="none" rtlCol="0">
            <a:spAutoFit/>
          </a:bodyPr>
          <a:lstStyle/>
          <a:p>
            <a:r>
              <a:rPr kumimoji="1" lang="en-US" altLang="zh-CN" dirty="0">
                <a:solidFill>
                  <a:schemeClr val="bg1"/>
                </a:solidFill>
              </a:rPr>
              <a:t>Issues to Solve</a:t>
            </a:r>
            <a:endParaRPr kumimoji="1" lang="zh-CN" altLang="en-US" dirty="0">
              <a:solidFill>
                <a:schemeClr val="bg1"/>
              </a:solidFill>
            </a:endParaRPr>
          </a:p>
        </p:txBody>
      </p:sp>
      <p:sp>
        <p:nvSpPr>
          <p:cNvPr id="28" name="Pentagon 1"/>
          <p:cNvSpPr/>
          <p:nvPr/>
        </p:nvSpPr>
        <p:spPr>
          <a:xfrm>
            <a:off x="-4668" y="6457830"/>
            <a:ext cx="3060000" cy="400171"/>
          </a:xfrm>
          <a:prstGeom prst="homePlate">
            <a:avLst/>
          </a:prstGeom>
          <a:solidFill>
            <a:srgbClr val="4755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bg1"/>
                </a:solidFill>
              </a:rPr>
              <a:t>      Introduction</a:t>
            </a:r>
          </a:p>
        </p:txBody>
      </p:sp>
      <p:pic>
        <p:nvPicPr>
          <p:cNvPr id="29" name="Picture 3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908" y="6457828"/>
            <a:ext cx="399600" cy="399600"/>
          </a:xfrm>
          <a:prstGeom prst="rect">
            <a:avLst/>
          </a:prstGeom>
        </p:spPr>
      </p:pic>
      <p:sp>
        <p:nvSpPr>
          <p:cNvPr id="30" name="文本框 29"/>
          <p:cNvSpPr txBox="1"/>
          <p:nvPr/>
        </p:nvSpPr>
        <p:spPr>
          <a:xfrm>
            <a:off x="6319278" y="6488096"/>
            <a:ext cx="2092239" cy="369332"/>
          </a:xfrm>
          <a:prstGeom prst="rect">
            <a:avLst/>
          </a:prstGeom>
          <a:noFill/>
        </p:spPr>
        <p:txBody>
          <a:bodyPr wrap="none" rtlCol="0">
            <a:spAutoFit/>
          </a:bodyPr>
          <a:lstStyle/>
          <a:p>
            <a:r>
              <a:rPr lang="en-US" altLang="zh-CN">
                <a:solidFill>
                  <a:schemeClr val="bg1"/>
                </a:solidFill>
              </a:rPr>
              <a:t> Empirical Studies</a:t>
            </a:r>
            <a:endParaRPr kumimoji="1" lang="zh-CN" altLang="en-US" dirty="0"/>
          </a:p>
        </p:txBody>
      </p:sp>
      <p:grpSp>
        <p:nvGrpSpPr>
          <p:cNvPr id="32" name="组 19">
            <a:extLst>
              <a:ext uri="{FF2B5EF4-FFF2-40B4-BE49-F238E27FC236}">
                <a16:creationId xmlns:a16="http://schemas.microsoft.com/office/drawing/2014/main" id="{F08E99AB-0E05-0249-88EE-7E948BF267B5}"/>
              </a:ext>
            </a:extLst>
          </p:cNvPr>
          <p:cNvGrpSpPr/>
          <p:nvPr/>
        </p:nvGrpSpPr>
        <p:grpSpPr>
          <a:xfrm>
            <a:off x="3040888" y="6456218"/>
            <a:ext cx="3060000" cy="401783"/>
            <a:chOff x="2569448" y="6781565"/>
            <a:chExt cx="2434889" cy="401783"/>
          </a:xfrm>
        </p:grpSpPr>
        <p:sp>
          <p:nvSpPr>
            <p:cNvPr id="33" name="Pentagon 37">
              <a:extLst>
                <a:ext uri="{FF2B5EF4-FFF2-40B4-BE49-F238E27FC236}">
                  <a16:creationId xmlns:a16="http://schemas.microsoft.com/office/drawing/2014/main" id="{08863A13-93FB-7745-90FD-AA530B7846DE}"/>
                </a:ext>
              </a:extLst>
            </p:cNvPr>
            <p:cNvSpPr/>
            <p:nvPr/>
          </p:nvSpPr>
          <p:spPr>
            <a:xfrm>
              <a:off x="2863032" y="6781566"/>
              <a:ext cx="2141305" cy="401782"/>
            </a:xfrm>
            <a:prstGeom prst="homePlate">
              <a:avLst/>
            </a:prstGeom>
            <a:solidFill>
              <a:srgbClr val="75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A3132"/>
                </a:solidFill>
              </a:endParaRPr>
            </a:p>
          </p:txBody>
        </p:sp>
        <p:sp>
          <p:nvSpPr>
            <p:cNvPr id="34" name="Chevron 38">
              <a:extLst>
                <a:ext uri="{FF2B5EF4-FFF2-40B4-BE49-F238E27FC236}">
                  <a16:creationId xmlns:a16="http://schemas.microsoft.com/office/drawing/2014/main" id="{68944C5F-3309-3847-8B1F-A5A4D4FD8932}"/>
                </a:ext>
              </a:extLst>
            </p:cNvPr>
            <p:cNvSpPr/>
            <p:nvPr/>
          </p:nvSpPr>
          <p:spPr>
            <a:xfrm>
              <a:off x="2569448" y="6781565"/>
              <a:ext cx="853463" cy="401783"/>
            </a:xfrm>
            <a:prstGeom prst="chevron">
              <a:avLst/>
            </a:prstGeom>
            <a:solidFill>
              <a:srgbClr val="75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A3132"/>
                </a:solidFill>
              </a:endParaRPr>
            </a:p>
          </p:txBody>
        </p:sp>
      </p:grpSp>
      <p:sp>
        <p:nvSpPr>
          <p:cNvPr id="36" name="文本框 25">
            <a:extLst>
              <a:ext uri="{FF2B5EF4-FFF2-40B4-BE49-F238E27FC236}">
                <a16:creationId xmlns:a16="http://schemas.microsoft.com/office/drawing/2014/main" id="{69077BE8-551F-2848-AA07-EB812A02E7F2}"/>
              </a:ext>
            </a:extLst>
          </p:cNvPr>
          <p:cNvSpPr txBox="1"/>
          <p:nvPr/>
        </p:nvSpPr>
        <p:spPr>
          <a:xfrm>
            <a:off x="8207828" y="6488668"/>
            <a:ext cx="312906" cy="369332"/>
          </a:xfrm>
          <a:prstGeom prst="rect">
            <a:avLst/>
          </a:prstGeom>
          <a:noFill/>
        </p:spPr>
        <p:txBody>
          <a:bodyPr wrap="none" rtlCol="0">
            <a:spAutoFit/>
          </a:bodyPr>
          <a:lstStyle/>
          <a:p>
            <a:r>
              <a:rPr kumimoji="1" lang="en-US" altLang="zh-CN" dirty="0">
                <a:solidFill>
                  <a:schemeClr val="bg1"/>
                </a:solidFill>
              </a:rPr>
              <a:t>4</a:t>
            </a:r>
            <a:endParaRPr kumimoji="1" lang="zh-CN" altLang="en-US" dirty="0">
              <a:solidFill>
                <a:schemeClr val="bg1"/>
              </a:solidFill>
            </a:endParaRPr>
          </a:p>
        </p:txBody>
      </p:sp>
      <p:grpSp>
        <p:nvGrpSpPr>
          <p:cNvPr id="38" name="组 28">
            <a:extLst>
              <a:ext uri="{FF2B5EF4-FFF2-40B4-BE49-F238E27FC236}">
                <a16:creationId xmlns:a16="http://schemas.microsoft.com/office/drawing/2014/main" id="{95566095-D009-F24F-9B9D-37A3CC438476}"/>
              </a:ext>
            </a:extLst>
          </p:cNvPr>
          <p:cNvGrpSpPr/>
          <p:nvPr/>
        </p:nvGrpSpPr>
        <p:grpSpPr>
          <a:xfrm>
            <a:off x="6086444" y="6456218"/>
            <a:ext cx="3060000" cy="401783"/>
            <a:chOff x="2569448" y="6781565"/>
            <a:chExt cx="2434889" cy="401783"/>
          </a:xfrm>
        </p:grpSpPr>
        <p:sp>
          <p:nvSpPr>
            <p:cNvPr id="39" name="Pentagon 37">
              <a:extLst>
                <a:ext uri="{FF2B5EF4-FFF2-40B4-BE49-F238E27FC236}">
                  <a16:creationId xmlns:a16="http://schemas.microsoft.com/office/drawing/2014/main" id="{0341F2AE-9EF8-B341-B1E7-0E4F4AE8FF6E}"/>
                </a:ext>
              </a:extLst>
            </p:cNvPr>
            <p:cNvSpPr/>
            <p:nvPr/>
          </p:nvSpPr>
          <p:spPr>
            <a:xfrm>
              <a:off x="2863032" y="6781566"/>
              <a:ext cx="2141305" cy="401782"/>
            </a:xfrm>
            <a:prstGeom prst="homePlate">
              <a:avLst/>
            </a:prstGeom>
            <a:solidFill>
              <a:srgbClr val="75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A3132"/>
                </a:solidFill>
              </a:endParaRPr>
            </a:p>
          </p:txBody>
        </p:sp>
        <p:sp>
          <p:nvSpPr>
            <p:cNvPr id="42" name="Chevron 38">
              <a:extLst>
                <a:ext uri="{FF2B5EF4-FFF2-40B4-BE49-F238E27FC236}">
                  <a16:creationId xmlns:a16="http://schemas.microsoft.com/office/drawing/2014/main" id="{6574A71C-E8B1-A646-85AC-A44DD29D7E3F}"/>
                </a:ext>
              </a:extLst>
            </p:cNvPr>
            <p:cNvSpPr/>
            <p:nvPr/>
          </p:nvSpPr>
          <p:spPr>
            <a:xfrm>
              <a:off x="2569448" y="6781565"/>
              <a:ext cx="853463" cy="401783"/>
            </a:xfrm>
            <a:prstGeom prst="chevron">
              <a:avLst/>
            </a:prstGeom>
            <a:solidFill>
              <a:srgbClr val="75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A3132"/>
                </a:solidFill>
              </a:endParaRPr>
            </a:p>
          </p:txBody>
        </p:sp>
      </p:grpSp>
      <p:grpSp>
        <p:nvGrpSpPr>
          <p:cNvPr id="43" name="组 33">
            <a:extLst>
              <a:ext uri="{FF2B5EF4-FFF2-40B4-BE49-F238E27FC236}">
                <a16:creationId xmlns:a16="http://schemas.microsoft.com/office/drawing/2014/main" id="{C5F05B81-039D-5343-9917-4CE5435D8D63}"/>
              </a:ext>
            </a:extLst>
          </p:cNvPr>
          <p:cNvGrpSpPr/>
          <p:nvPr/>
        </p:nvGrpSpPr>
        <p:grpSpPr>
          <a:xfrm>
            <a:off x="9132000" y="6456218"/>
            <a:ext cx="3060000" cy="401783"/>
            <a:chOff x="2569448" y="6781565"/>
            <a:chExt cx="2434889" cy="401783"/>
          </a:xfrm>
        </p:grpSpPr>
        <p:sp>
          <p:nvSpPr>
            <p:cNvPr id="44" name="Pentagon 37">
              <a:extLst>
                <a:ext uri="{FF2B5EF4-FFF2-40B4-BE49-F238E27FC236}">
                  <a16:creationId xmlns:a16="http://schemas.microsoft.com/office/drawing/2014/main" id="{92CF2E04-798A-7240-8467-5B98213918E0}"/>
                </a:ext>
              </a:extLst>
            </p:cNvPr>
            <p:cNvSpPr/>
            <p:nvPr/>
          </p:nvSpPr>
          <p:spPr>
            <a:xfrm>
              <a:off x="2863032" y="6781566"/>
              <a:ext cx="2141305" cy="401782"/>
            </a:xfrm>
            <a:prstGeom prst="homePlate">
              <a:avLst/>
            </a:prstGeom>
            <a:solidFill>
              <a:srgbClr val="75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A3132"/>
                </a:solidFill>
              </a:endParaRPr>
            </a:p>
          </p:txBody>
        </p:sp>
        <p:sp>
          <p:nvSpPr>
            <p:cNvPr id="45" name="Chevron 38">
              <a:extLst>
                <a:ext uri="{FF2B5EF4-FFF2-40B4-BE49-F238E27FC236}">
                  <a16:creationId xmlns:a16="http://schemas.microsoft.com/office/drawing/2014/main" id="{6F585E80-0BAB-A645-932C-15F3AAD32FC8}"/>
                </a:ext>
              </a:extLst>
            </p:cNvPr>
            <p:cNvSpPr/>
            <p:nvPr/>
          </p:nvSpPr>
          <p:spPr>
            <a:xfrm>
              <a:off x="2569448" y="6781565"/>
              <a:ext cx="853463" cy="401783"/>
            </a:xfrm>
            <a:prstGeom prst="chevron">
              <a:avLst/>
            </a:prstGeom>
            <a:solidFill>
              <a:srgbClr val="75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A3132"/>
                </a:solidFill>
              </a:endParaRPr>
            </a:p>
          </p:txBody>
        </p:sp>
      </p:grpSp>
      <p:sp>
        <p:nvSpPr>
          <p:cNvPr id="46" name="文本框 36">
            <a:extLst>
              <a:ext uri="{FF2B5EF4-FFF2-40B4-BE49-F238E27FC236}">
                <a16:creationId xmlns:a16="http://schemas.microsoft.com/office/drawing/2014/main" id="{391235B6-F989-EB40-8DC6-A8A97D43A077}"/>
              </a:ext>
            </a:extLst>
          </p:cNvPr>
          <p:cNvSpPr txBox="1"/>
          <p:nvPr/>
        </p:nvSpPr>
        <p:spPr>
          <a:xfrm>
            <a:off x="3342530" y="6488668"/>
            <a:ext cx="1417376" cy="369332"/>
          </a:xfrm>
          <a:prstGeom prst="rect">
            <a:avLst/>
          </a:prstGeom>
          <a:noFill/>
        </p:spPr>
        <p:txBody>
          <a:bodyPr wrap="none" rtlCol="0">
            <a:spAutoFit/>
          </a:bodyPr>
          <a:lstStyle/>
          <a:p>
            <a:r>
              <a:rPr kumimoji="1" lang="en-US" altLang="zh-CN" dirty="0">
                <a:solidFill>
                  <a:schemeClr val="bg1"/>
                </a:solidFill>
              </a:rPr>
              <a:t>App</a:t>
            </a:r>
            <a:r>
              <a:rPr kumimoji="1" lang="zh-CN" altLang="en-US" dirty="0">
                <a:solidFill>
                  <a:schemeClr val="bg1"/>
                </a:solidFill>
              </a:rPr>
              <a:t> </a:t>
            </a:r>
            <a:r>
              <a:rPr kumimoji="1" lang="en-US" altLang="zh-CN" dirty="0">
                <a:solidFill>
                  <a:schemeClr val="bg1"/>
                </a:solidFill>
              </a:rPr>
              <a:t>Demo</a:t>
            </a:r>
            <a:endParaRPr kumimoji="1" lang="zh-CN" altLang="en-US" dirty="0">
              <a:solidFill>
                <a:schemeClr val="bg1"/>
              </a:solidFill>
            </a:endParaRPr>
          </a:p>
        </p:txBody>
      </p:sp>
      <p:sp>
        <p:nvSpPr>
          <p:cNvPr id="47" name="文本框 38">
            <a:extLst>
              <a:ext uri="{FF2B5EF4-FFF2-40B4-BE49-F238E27FC236}">
                <a16:creationId xmlns:a16="http://schemas.microsoft.com/office/drawing/2014/main" id="{1B88521F-26B1-2F47-9125-D727892DE281}"/>
              </a:ext>
            </a:extLst>
          </p:cNvPr>
          <p:cNvSpPr txBox="1"/>
          <p:nvPr/>
        </p:nvSpPr>
        <p:spPr>
          <a:xfrm>
            <a:off x="9500956" y="6472443"/>
            <a:ext cx="1428596" cy="369332"/>
          </a:xfrm>
          <a:prstGeom prst="rect">
            <a:avLst/>
          </a:prstGeom>
          <a:noFill/>
        </p:spPr>
        <p:txBody>
          <a:bodyPr wrap="none" rtlCol="0">
            <a:spAutoFit/>
          </a:bodyPr>
          <a:lstStyle/>
          <a:p>
            <a:r>
              <a:rPr kumimoji="1" lang="en-US" altLang="zh-CN" dirty="0">
                <a:solidFill>
                  <a:schemeClr val="bg1"/>
                </a:solidFill>
              </a:rPr>
              <a:t>Conclusion</a:t>
            </a:r>
            <a:endParaRPr kumimoji="1" lang="zh-CN" altLang="en-US" dirty="0">
              <a:solidFill>
                <a:schemeClr val="bg1"/>
              </a:solidFill>
            </a:endParaRPr>
          </a:p>
        </p:txBody>
      </p:sp>
      <p:sp>
        <p:nvSpPr>
          <p:cNvPr id="48" name="Pentagon 1">
            <a:extLst>
              <a:ext uri="{FF2B5EF4-FFF2-40B4-BE49-F238E27FC236}">
                <a16:creationId xmlns:a16="http://schemas.microsoft.com/office/drawing/2014/main" id="{9095265F-C693-5F40-AB24-061EA7E3ADE6}"/>
              </a:ext>
            </a:extLst>
          </p:cNvPr>
          <p:cNvSpPr/>
          <p:nvPr/>
        </p:nvSpPr>
        <p:spPr>
          <a:xfrm>
            <a:off x="-4668" y="6457830"/>
            <a:ext cx="3060000" cy="400171"/>
          </a:xfrm>
          <a:prstGeom prst="homePlate">
            <a:avLst/>
          </a:prstGeom>
          <a:solidFill>
            <a:srgbClr val="4755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bg1"/>
                </a:solidFill>
              </a:rPr>
              <a:t>      Introduction</a:t>
            </a:r>
          </a:p>
        </p:txBody>
      </p:sp>
      <p:pic>
        <p:nvPicPr>
          <p:cNvPr id="49" name="Picture 39">
            <a:extLst>
              <a:ext uri="{FF2B5EF4-FFF2-40B4-BE49-F238E27FC236}">
                <a16:creationId xmlns:a16="http://schemas.microsoft.com/office/drawing/2014/main" id="{B5975643-8BED-0246-9A0D-26AA09C287D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908" y="6457828"/>
            <a:ext cx="399600" cy="399600"/>
          </a:xfrm>
          <a:prstGeom prst="rect">
            <a:avLst/>
          </a:prstGeom>
        </p:spPr>
      </p:pic>
      <p:sp>
        <p:nvSpPr>
          <p:cNvPr id="50" name="文本框 11">
            <a:extLst>
              <a:ext uri="{FF2B5EF4-FFF2-40B4-BE49-F238E27FC236}">
                <a16:creationId xmlns:a16="http://schemas.microsoft.com/office/drawing/2014/main" id="{97C0A480-0422-9B47-8960-7A3310747C3C}"/>
              </a:ext>
            </a:extLst>
          </p:cNvPr>
          <p:cNvSpPr txBox="1"/>
          <p:nvPr/>
        </p:nvSpPr>
        <p:spPr>
          <a:xfrm>
            <a:off x="6319278" y="6488096"/>
            <a:ext cx="2125903" cy="369332"/>
          </a:xfrm>
          <a:prstGeom prst="rect">
            <a:avLst/>
          </a:prstGeom>
          <a:noFill/>
        </p:spPr>
        <p:txBody>
          <a:bodyPr wrap="none" rtlCol="0">
            <a:spAutoFit/>
          </a:bodyPr>
          <a:lstStyle/>
          <a:p>
            <a:r>
              <a:rPr lang="en-US" altLang="zh-CN" dirty="0">
                <a:solidFill>
                  <a:schemeClr val="bg1"/>
                </a:solidFill>
              </a:rPr>
              <a:t> Detailed</a:t>
            </a:r>
            <a:r>
              <a:rPr lang="zh-CN" altLang="en-US" dirty="0">
                <a:solidFill>
                  <a:schemeClr val="bg1"/>
                </a:solidFill>
              </a:rPr>
              <a:t> </a:t>
            </a:r>
            <a:r>
              <a:rPr lang="en-US" altLang="zh-CN" dirty="0">
                <a:solidFill>
                  <a:schemeClr val="bg1"/>
                </a:solidFill>
              </a:rPr>
              <a:t>Analysis</a:t>
            </a:r>
            <a:endParaRPr kumimoji="1" lang="zh-CN" altLang="en-US" dirty="0"/>
          </a:p>
        </p:txBody>
      </p:sp>
    </p:spTree>
    <p:extLst>
      <p:ext uri="{BB962C8B-B14F-4D97-AF65-F5344CB8AC3E}">
        <p14:creationId xmlns:p14="http://schemas.microsoft.com/office/powerpoint/2010/main" val="9755308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21"/>
          <p:cNvSpPr/>
          <p:nvPr/>
        </p:nvSpPr>
        <p:spPr>
          <a:xfrm>
            <a:off x="222708" y="300544"/>
            <a:ext cx="6880957" cy="667362"/>
          </a:xfrm>
          <a:prstGeom prst="rect">
            <a:avLst/>
          </a:prstGeom>
        </p:spPr>
        <p:txBody>
          <a:bodyPr wrap="square">
            <a:spAutoFit/>
          </a:bodyPr>
          <a:lstStyle/>
          <a:p>
            <a:pPr>
              <a:lnSpc>
                <a:spcPct val="130000"/>
              </a:lnSpc>
            </a:pPr>
            <a:r>
              <a:rPr lang="en-US" altLang="zh-CN" sz="3200" b="1" dirty="0">
                <a:gradFill flip="none" rotWithShape="1">
                  <a:gsLst>
                    <a:gs pos="0">
                      <a:schemeClr val="accent1"/>
                    </a:gs>
                    <a:gs pos="100000">
                      <a:schemeClr val="accent1">
                        <a:lumMod val="60000"/>
                        <a:lumOff val="40000"/>
                      </a:schemeClr>
                    </a:gs>
                  </a:gsLst>
                  <a:lin ang="18900000" scaled="1"/>
                  <a:tileRect/>
                </a:gradFill>
              </a:rPr>
              <a:t>Dataset</a:t>
            </a:r>
            <a:r>
              <a:rPr lang="zh-CN" altLang="en-US" sz="3200" b="1" dirty="0">
                <a:gradFill flip="none" rotWithShape="1">
                  <a:gsLst>
                    <a:gs pos="0">
                      <a:schemeClr val="accent1"/>
                    </a:gs>
                    <a:gs pos="100000">
                      <a:schemeClr val="accent1">
                        <a:lumMod val="60000"/>
                        <a:lumOff val="40000"/>
                      </a:schemeClr>
                    </a:gs>
                  </a:gsLst>
                  <a:lin ang="18900000" scaled="1"/>
                  <a:tileRect/>
                </a:gradFill>
              </a:rPr>
              <a:t> </a:t>
            </a:r>
            <a:r>
              <a:rPr lang="en-US" altLang="zh-CN" sz="3200" b="1" dirty="0">
                <a:gradFill flip="none" rotWithShape="1">
                  <a:gsLst>
                    <a:gs pos="0">
                      <a:schemeClr val="accent1"/>
                    </a:gs>
                    <a:gs pos="100000">
                      <a:schemeClr val="accent1">
                        <a:lumMod val="60000"/>
                        <a:lumOff val="40000"/>
                      </a:schemeClr>
                    </a:gs>
                  </a:gsLst>
                  <a:lin ang="18900000" scaled="1"/>
                  <a:tileRect/>
                </a:gradFill>
              </a:rPr>
              <a:t>Overview:</a:t>
            </a:r>
            <a:r>
              <a:rPr lang="zh-CN" altLang="en-US" sz="3200" b="1" dirty="0">
                <a:gradFill flip="none" rotWithShape="1">
                  <a:gsLst>
                    <a:gs pos="0">
                      <a:schemeClr val="accent1"/>
                    </a:gs>
                    <a:gs pos="100000">
                      <a:schemeClr val="accent1">
                        <a:lumMod val="60000"/>
                        <a:lumOff val="40000"/>
                      </a:schemeClr>
                    </a:gs>
                  </a:gsLst>
                  <a:lin ang="18900000" scaled="1"/>
                  <a:tileRect/>
                </a:gradFill>
              </a:rPr>
              <a:t> </a:t>
            </a:r>
            <a:r>
              <a:rPr lang="en-US" altLang="zh-CN" sz="3200" b="1" dirty="0">
                <a:gradFill flip="none" rotWithShape="1">
                  <a:gsLst>
                    <a:gs pos="0">
                      <a:schemeClr val="accent1"/>
                    </a:gs>
                    <a:gs pos="100000">
                      <a:schemeClr val="accent1">
                        <a:lumMod val="60000"/>
                        <a:lumOff val="40000"/>
                      </a:schemeClr>
                    </a:gs>
                  </a:gsLst>
                  <a:lin ang="18900000" scaled="1"/>
                  <a:tileRect/>
                </a:gradFill>
              </a:rPr>
              <a:t>Yelp</a:t>
            </a:r>
            <a:r>
              <a:rPr lang="zh-CN" altLang="en-US" sz="3200" b="1" dirty="0">
                <a:gradFill flip="none" rotWithShape="1">
                  <a:gsLst>
                    <a:gs pos="0">
                      <a:schemeClr val="accent1"/>
                    </a:gs>
                    <a:gs pos="100000">
                      <a:schemeClr val="accent1">
                        <a:lumMod val="60000"/>
                        <a:lumOff val="40000"/>
                      </a:schemeClr>
                    </a:gs>
                  </a:gsLst>
                  <a:lin ang="18900000" scaled="1"/>
                  <a:tileRect/>
                </a:gradFill>
              </a:rPr>
              <a:t> </a:t>
            </a:r>
            <a:r>
              <a:rPr lang="en-US" altLang="zh-CN" sz="3200" b="1" dirty="0">
                <a:gradFill flip="none" rotWithShape="1">
                  <a:gsLst>
                    <a:gs pos="0">
                      <a:schemeClr val="accent1"/>
                    </a:gs>
                    <a:gs pos="100000">
                      <a:schemeClr val="accent1">
                        <a:lumMod val="60000"/>
                        <a:lumOff val="40000"/>
                      </a:schemeClr>
                    </a:gs>
                  </a:gsLst>
                  <a:lin ang="18900000" scaled="1"/>
                  <a:tileRect/>
                </a:gradFill>
              </a:rPr>
              <a:t>Business</a:t>
            </a:r>
            <a:endParaRPr lang="zh-CN" altLang="en-US" sz="3200" b="1" dirty="0">
              <a:gradFill flip="none" rotWithShape="1">
                <a:gsLst>
                  <a:gs pos="0">
                    <a:schemeClr val="accent1"/>
                  </a:gs>
                  <a:gs pos="100000">
                    <a:schemeClr val="accent1">
                      <a:lumMod val="60000"/>
                      <a:lumOff val="40000"/>
                    </a:schemeClr>
                  </a:gs>
                </a:gsLst>
                <a:lin ang="18900000" scaled="1"/>
                <a:tileRect/>
              </a:gradFill>
            </a:endParaRPr>
          </a:p>
        </p:txBody>
      </p:sp>
      <p:grpSp>
        <p:nvGrpSpPr>
          <p:cNvPr id="14" name="组 13"/>
          <p:cNvGrpSpPr/>
          <p:nvPr/>
        </p:nvGrpSpPr>
        <p:grpSpPr>
          <a:xfrm>
            <a:off x="3040888" y="6456218"/>
            <a:ext cx="3060000" cy="401783"/>
            <a:chOff x="2569448" y="6781565"/>
            <a:chExt cx="2434889" cy="401783"/>
          </a:xfrm>
        </p:grpSpPr>
        <p:sp>
          <p:nvSpPr>
            <p:cNvPr id="15" name="Pentagon 37"/>
            <p:cNvSpPr/>
            <p:nvPr/>
          </p:nvSpPr>
          <p:spPr>
            <a:xfrm>
              <a:off x="2863032" y="6781566"/>
              <a:ext cx="2141305" cy="401782"/>
            </a:xfrm>
            <a:prstGeom prst="homePlate">
              <a:avLst/>
            </a:prstGeom>
            <a:solidFill>
              <a:srgbClr val="75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A3132"/>
                </a:solidFill>
              </a:endParaRPr>
            </a:p>
          </p:txBody>
        </p:sp>
        <p:sp>
          <p:nvSpPr>
            <p:cNvPr id="16" name="Chevron 38"/>
            <p:cNvSpPr/>
            <p:nvPr/>
          </p:nvSpPr>
          <p:spPr>
            <a:xfrm>
              <a:off x="2569448" y="6781565"/>
              <a:ext cx="853463" cy="401783"/>
            </a:xfrm>
            <a:prstGeom prst="chevron">
              <a:avLst/>
            </a:prstGeom>
            <a:solidFill>
              <a:srgbClr val="75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A3132"/>
                </a:solidFill>
              </a:endParaRPr>
            </a:p>
          </p:txBody>
        </p:sp>
      </p:grpSp>
      <p:sp>
        <p:nvSpPr>
          <p:cNvPr id="17" name="文本框 16"/>
          <p:cNvSpPr txBox="1"/>
          <p:nvPr/>
        </p:nvSpPr>
        <p:spPr>
          <a:xfrm>
            <a:off x="8207828" y="6488668"/>
            <a:ext cx="312906" cy="369332"/>
          </a:xfrm>
          <a:prstGeom prst="rect">
            <a:avLst/>
          </a:prstGeom>
          <a:noFill/>
        </p:spPr>
        <p:txBody>
          <a:bodyPr wrap="none" rtlCol="0">
            <a:spAutoFit/>
          </a:bodyPr>
          <a:lstStyle/>
          <a:p>
            <a:r>
              <a:rPr kumimoji="1" lang="en-US" altLang="zh-CN" dirty="0">
                <a:solidFill>
                  <a:schemeClr val="bg1"/>
                </a:solidFill>
              </a:rPr>
              <a:t>4</a:t>
            </a:r>
            <a:endParaRPr kumimoji="1" lang="zh-CN" altLang="en-US" dirty="0">
              <a:solidFill>
                <a:schemeClr val="bg1"/>
              </a:solidFill>
            </a:endParaRPr>
          </a:p>
        </p:txBody>
      </p:sp>
      <p:grpSp>
        <p:nvGrpSpPr>
          <p:cNvPr id="18" name="组 17"/>
          <p:cNvGrpSpPr/>
          <p:nvPr/>
        </p:nvGrpSpPr>
        <p:grpSpPr>
          <a:xfrm>
            <a:off x="6086444" y="6456218"/>
            <a:ext cx="3060000" cy="401783"/>
            <a:chOff x="2569448" y="6781565"/>
            <a:chExt cx="2434889" cy="401783"/>
          </a:xfrm>
        </p:grpSpPr>
        <p:sp>
          <p:nvSpPr>
            <p:cNvPr id="19" name="Pentagon 37"/>
            <p:cNvSpPr/>
            <p:nvPr/>
          </p:nvSpPr>
          <p:spPr>
            <a:xfrm>
              <a:off x="2863032" y="6781566"/>
              <a:ext cx="2141305" cy="401782"/>
            </a:xfrm>
            <a:prstGeom prst="homePlate">
              <a:avLst/>
            </a:prstGeom>
            <a:solidFill>
              <a:srgbClr val="75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A3132"/>
                </a:solidFill>
              </a:endParaRPr>
            </a:p>
          </p:txBody>
        </p:sp>
        <p:sp>
          <p:nvSpPr>
            <p:cNvPr id="20" name="Chevron 38"/>
            <p:cNvSpPr/>
            <p:nvPr/>
          </p:nvSpPr>
          <p:spPr>
            <a:xfrm>
              <a:off x="2569448" y="6781565"/>
              <a:ext cx="853463" cy="401783"/>
            </a:xfrm>
            <a:prstGeom prst="chevron">
              <a:avLst/>
            </a:prstGeom>
            <a:solidFill>
              <a:srgbClr val="75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A3132"/>
                </a:solidFill>
              </a:endParaRPr>
            </a:p>
          </p:txBody>
        </p:sp>
      </p:grpSp>
      <p:grpSp>
        <p:nvGrpSpPr>
          <p:cNvPr id="21" name="组 20"/>
          <p:cNvGrpSpPr/>
          <p:nvPr/>
        </p:nvGrpSpPr>
        <p:grpSpPr>
          <a:xfrm>
            <a:off x="9132000" y="6456218"/>
            <a:ext cx="3060000" cy="401783"/>
            <a:chOff x="2569448" y="6781565"/>
            <a:chExt cx="2434889" cy="401783"/>
          </a:xfrm>
        </p:grpSpPr>
        <p:sp>
          <p:nvSpPr>
            <p:cNvPr id="24" name="Pentagon 37"/>
            <p:cNvSpPr/>
            <p:nvPr/>
          </p:nvSpPr>
          <p:spPr>
            <a:xfrm>
              <a:off x="2863032" y="6781566"/>
              <a:ext cx="2141305" cy="401782"/>
            </a:xfrm>
            <a:prstGeom prst="homePlate">
              <a:avLst/>
            </a:prstGeom>
            <a:solidFill>
              <a:srgbClr val="75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A3132"/>
                </a:solidFill>
              </a:endParaRPr>
            </a:p>
          </p:txBody>
        </p:sp>
        <p:sp>
          <p:nvSpPr>
            <p:cNvPr id="25" name="Chevron 38"/>
            <p:cNvSpPr/>
            <p:nvPr/>
          </p:nvSpPr>
          <p:spPr>
            <a:xfrm>
              <a:off x="2569448" y="6781565"/>
              <a:ext cx="853463" cy="401783"/>
            </a:xfrm>
            <a:prstGeom prst="chevron">
              <a:avLst/>
            </a:prstGeom>
            <a:solidFill>
              <a:srgbClr val="75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A3132"/>
                </a:solidFill>
              </a:endParaRPr>
            </a:p>
          </p:txBody>
        </p:sp>
      </p:grpSp>
      <p:sp>
        <p:nvSpPr>
          <p:cNvPr id="26" name="文本框 25"/>
          <p:cNvSpPr txBox="1"/>
          <p:nvPr/>
        </p:nvSpPr>
        <p:spPr>
          <a:xfrm>
            <a:off x="3363926" y="6486959"/>
            <a:ext cx="1000595" cy="369332"/>
          </a:xfrm>
          <a:prstGeom prst="rect">
            <a:avLst/>
          </a:prstGeom>
          <a:noFill/>
        </p:spPr>
        <p:txBody>
          <a:bodyPr wrap="none" rtlCol="0">
            <a:spAutoFit/>
          </a:bodyPr>
          <a:lstStyle/>
          <a:p>
            <a:r>
              <a:rPr kumimoji="1" lang="en-US" altLang="zh-CN" dirty="0">
                <a:solidFill>
                  <a:schemeClr val="bg1"/>
                </a:solidFill>
              </a:rPr>
              <a:t>Causes</a:t>
            </a:r>
            <a:endParaRPr kumimoji="1" lang="zh-CN" altLang="en-US" dirty="0">
              <a:solidFill>
                <a:schemeClr val="bg1"/>
              </a:solidFill>
            </a:endParaRPr>
          </a:p>
        </p:txBody>
      </p:sp>
      <p:sp>
        <p:nvSpPr>
          <p:cNvPr id="27" name="文本框 26"/>
          <p:cNvSpPr txBox="1"/>
          <p:nvPr/>
        </p:nvSpPr>
        <p:spPr>
          <a:xfrm>
            <a:off x="9500956" y="6472443"/>
            <a:ext cx="1734770" cy="369332"/>
          </a:xfrm>
          <a:prstGeom prst="rect">
            <a:avLst/>
          </a:prstGeom>
          <a:noFill/>
        </p:spPr>
        <p:txBody>
          <a:bodyPr wrap="none" rtlCol="0">
            <a:spAutoFit/>
          </a:bodyPr>
          <a:lstStyle/>
          <a:p>
            <a:r>
              <a:rPr kumimoji="1" lang="en-US" altLang="zh-CN" dirty="0">
                <a:solidFill>
                  <a:schemeClr val="bg1"/>
                </a:solidFill>
              </a:rPr>
              <a:t>Issues to Solve</a:t>
            </a:r>
            <a:endParaRPr kumimoji="1" lang="zh-CN" altLang="en-US" dirty="0">
              <a:solidFill>
                <a:schemeClr val="bg1"/>
              </a:solidFill>
            </a:endParaRPr>
          </a:p>
        </p:txBody>
      </p:sp>
      <p:sp>
        <p:nvSpPr>
          <p:cNvPr id="28" name="Pentagon 1"/>
          <p:cNvSpPr/>
          <p:nvPr/>
        </p:nvSpPr>
        <p:spPr>
          <a:xfrm>
            <a:off x="-4668" y="6457830"/>
            <a:ext cx="3060000" cy="400171"/>
          </a:xfrm>
          <a:prstGeom prst="homePlate">
            <a:avLst/>
          </a:prstGeom>
          <a:solidFill>
            <a:srgbClr val="4755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bg1"/>
                </a:solidFill>
              </a:rPr>
              <a:t>      Introduction</a:t>
            </a:r>
          </a:p>
        </p:txBody>
      </p:sp>
      <p:pic>
        <p:nvPicPr>
          <p:cNvPr id="29" name="Picture 3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908" y="6457828"/>
            <a:ext cx="399600" cy="399600"/>
          </a:xfrm>
          <a:prstGeom prst="rect">
            <a:avLst/>
          </a:prstGeom>
        </p:spPr>
      </p:pic>
      <p:sp>
        <p:nvSpPr>
          <p:cNvPr id="30" name="文本框 29"/>
          <p:cNvSpPr txBox="1"/>
          <p:nvPr/>
        </p:nvSpPr>
        <p:spPr>
          <a:xfrm>
            <a:off x="6319278" y="6488096"/>
            <a:ext cx="2092239" cy="369332"/>
          </a:xfrm>
          <a:prstGeom prst="rect">
            <a:avLst/>
          </a:prstGeom>
          <a:noFill/>
        </p:spPr>
        <p:txBody>
          <a:bodyPr wrap="none" rtlCol="0">
            <a:spAutoFit/>
          </a:bodyPr>
          <a:lstStyle/>
          <a:p>
            <a:r>
              <a:rPr lang="en-US" altLang="zh-CN">
                <a:solidFill>
                  <a:schemeClr val="bg1"/>
                </a:solidFill>
              </a:rPr>
              <a:t> Empirical Studies</a:t>
            </a:r>
            <a:endParaRPr kumimoji="1" lang="zh-CN" altLang="en-US" dirty="0"/>
          </a:p>
        </p:txBody>
      </p:sp>
      <p:pic>
        <p:nvPicPr>
          <p:cNvPr id="1026" name="Picture 2">
            <a:extLst>
              <a:ext uri="{FF2B5EF4-FFF2-40B4-BE49-F238E27FC236}">
                <a16:creationId xmlns:a16="http://schemas.microsoft.com/office/drawing/2014/main" id="{D28620D6-402D-8B43-BE25-A85DA65413B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230"/>
          <a:stretch/>
        </p:blipFill>
        <p:spPr bwMode="auto">
          <a:xfrm>
            <a:off x="284704" y="1725546"/>
            <a:ext cx="11634511" cy="3749452"/>
          </a:xfrm>
          <a:prstGeom prst="rect">
            <a:avLst/>
          </a:prstGeom>
          <a:noFill/>
          <a:ln w="25400">
            <a:solidFill>
              <a:schemeClr val="accent1">
                <a:alpha val="44000"/>
              </a:schemeClr>
            </a:solidFill>
          </a:ln>
          <a:effectLst>
            <a:outerShdw blurRad="50800" dist="50800" dir="5400000" algn="ctr" rotWithShape="0">
              <a:srgbClr val="000000">
                <a:alpha val="0"/>
              </a:srgbClr>
            </a:outerShdw>
          </a:effectLst>
          <a:extLst>
            <a:ext uri="{909E8E84-426E-40DD-AFC4-6F175D3DCCD1}">
              <a14:hiddenFill xmlns:a14="http://schemas.microsoft.com/office/drawing/2010/main">
                <a:solidFill>
                  <a:srgbClr val="FFFFFF"/>
                </a:solidFill>
              </a14:hiddenFill>
            </a:ext>
          </a:extLst>
        </p:spPr>
      </p:pic>
      <p:grpSp>
        <p:nvGrpSpPr>
          <p:cNvPr id="31" name="组 19">
            <a:extLst>
              <a:ext uri="{FF2B5EF4-FFF2-40B4-BE49-F238E27FC236}">
                <a16:creationId xmlns:a16="http://schemas.microsoft.com/office/drawing/2014/main" id="{949383F9-FA34-F249-936E-7BB365CBD5C9}"/>
              </a:ext>
            </a:extLst>
          </p:cNvPr>
          <p:cNvGrpSpPr/>
          <p:nvPr/>
        </p:nvGrpSpPr>
        <p:grpSpPr>
          <a:xfrm>
            <a:off x="3040888" y="6456218"/>
            <a:ext cx="3060000" cy="401783"/>
            <a:chOff x="2569448" y="6781565"/>
            <a:chExt cx="2434889" cy="401783"/>
          </a:xfrm>
        </p:grpSpPr>
        <p:sp>
          <p:nvSpPr>
            <p:cNvPr id="32" name="Pentagon 37">
              <a:extLst>
                <a:ext uri="{FF2B5EF4-FFF2-40B4-BE49-F238E27FC236}">
                  <a16:creationId xmlns:a16="http://schemas.microsoft.com/office/drawing/2014/main" id="{26B87B37-907F-684A-BE86-CBB4C35FE89A}"/>
                </a:ext>
              </a:extLst>
            </p:cNvPr>
            <p:cNvSpPr/>
            <p:nvPr/>
          </p:nvSpPr>
          <p:spPr>
            <a:xfrm>
              <a:off x="2863032" y="6781566"/>
              <a:ext cx="2141305" cy="401782"/>
            </a:xfrm>
            <a:prstGeom prst="homePlate">
              <a:avLst/>
            </a:prstGeom>
            <a:solidFill>
              <a:srgbClr val="75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A3132"/>
                </a:solidFill>
              </a:endParaRPr>
            </a:p>
          </p:txBody>
        </p:sp>
        <p:sp>
          <p:nvSpPr>
            <p:cNvPr id="33" name="Chevron 38">
              <a:extLst>
                <a:ext uri="{FF2B5EF4-FFF2-40B4-BE49-F238E27FC236}">
                  <a16:creationId xmlns:a16="http://schemas.microsoft.com/office/drawing/2014/main" id="{3A54079C-AB43-3B45-A594-2CEB1F7B4267}"/>
                </a:ext>
              </a:extLst>
            </p:cNvPr>
            <p:cNvSpPr/>
            <p:nvPr/>
          </p:nvSpPr>
          <p:spPr>
            <a:xfrm>
              <a:off x="2569448" y="6781565"/>
              <a:ext cx="853463" cy="401783"/>
            </a:xfrm>
            <a:prstGeom prst="chevron">
              <a:avLst/>
            </a:prstGeom>
            <a:solidFill>
              <a:srgbClr val="75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A3132"/>
                </a:solidFill>
              </a:endParaRPr>
            </a:p>
          </p:txBody>
        </p:sp>
      </p:grpSp>
      <p:sp>
        <p:nvSpPr>
          <p:cNvPr id="34" name="文本框 25">
            <a:extLst>
              <a:ext uri="{FF2B5EF4-FFF2-40B4-BE49-F238E27FC236}">
                <a16:creationId xmlns:a16="http://schemas.microsoft.com/office/drawing/2014/main" id="{776A6ED8-2629-184A-98A2-CDE4937AAF2F}"/>
              </a:ext>
            </a:extLst>
          </p:cNvPr>
          <p:cNvSpPr txBox="1"/>
          <p:nvPr/>
        </p:nvSpPr>
        <p:spPr>
          <a:xfrm>
            <a:off x="8207828" y="6488668"/>
            <a:ext cx="312906" cy="369332"/>
          </a:xfrm>
          <a:prstGeom prst="rect">
            <a:avLst/>
          </a:prstGeom>
          <a:noFill/>
        </p:spPr>
        <p:txBody>
          <a:bodyPr wrap="none" rtlCol="0">
            <a:spAutoFit/>
          </a:bodyPr>
          <a:lstStyle/>
          <a:p>
            <a:r>
              <a:rPr kumimoji="1" lang="en-US" altLang="zh-CN" dirty="0">
                <a:solidFill>
                  <a:schemeClr val="bg1"/>
                </a:solidFill>
              </a:rPr>
              <a:t>4</a:t>
            </a:r>
            <a:endParaRPr kumimoji="1" lang="zh-CN" altLang="en-US" dirty="0">
              <a:solidFill>
                <a:schemeClr val="bg1"/>
              </a:solidFill>
            </a:endParaRPr>
          </a:p>
        </p:txBody>
      </p:sp>
      <p:grpSp>
        <p:nvGrpSpPr>
          <p:cNvPr id="36" name="组 28">
            <a:extLst>
              <a:ext uri="{FF2B5EF4-FFF2-40B4-BE49-F238E27FC236}">
                <a16:creationId xmlns:a16="http://schemas.microsoft.com/office/drawing/2014/main" id="{9D9AAFB0-6117-6344-A9C3-48988500899C}"/>
              </a:ext>
            </a:extLst>
          </p:cNvPr>
          <p:cNvGrpSpPr/>
          <p:nvPr/>
        </p:nvGrpSpPr>
        <p:grpSpPr>
          <a:xfrm>
            <a:off x="6086444" y="6456218"/>
            <a:ext cx="3060000" cy="401783"/>
            <a:chOff x="2569448" y="6781565"/>
            <a:chExt cx="2434889" cy="401783"/>
          </a:xfrm>
        </p:grpSpPr>
        <p:sp>
          <p:nvSpPr>
            <p:cNvPr id="38" name="Pentagon 37">
              <a:extLst>
                <a:ext uri="{FF2B5EF4-FFF2-40B4-BE49-F238E27FC236}">
                  <a16:creationId xmlns:a16="http://schemas.microsoft.com/office/drawing/2014/main" id="{D8782E3F-756F-7F46-8AC5-D2302B61D892}"/>
                </a:ext>
              </a:extLst>
            </p:cNvPr>
            <p:cNvSpPr/>
            <p:nvPr/>
          </p:nvSpPr>
          <p:spPr>
            <a:xfrm>
              <a:off x="2863032" y="6781566"/>
              <a:ext cx="2141305" cy="401782"/>
            </a:xfrm>
            <a:prstGeom prst="homePlate">
              <a:avLst/>
            </a:prstGeom>
            <a:solidFill>
              <a:srgbClr val="75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A3132"/>
                </a:solidFill>
              </a:endParaRPr>
            </a:p>
          </p:txBody>
        </p:sp>
        <p:sp>
          <p:nvSpPr>
            <p:cNvPr id="39" name="Chevron 38">
              <a:extLst>
                <a:ext uri="{FF2B5EF4-FFF2-40B4-BE49-F238E27FC236}">
                  <a16:creationId xmlns:a16="http://schemas.microsoft.com/office/drawing/2014/main" id="{4FF6EA1E-E741-C84E-AB3F-EB75D0AD39B3}"/>
                </a:ext>
              </a:extLst>
            </p:cNvPr>
            <p:cNvSpPr/>
            <p:nvPr/>
          </p:nvSpPr>
          <p:spPr>
            <a:xfrm>
              <a:off x="2569448" y="6781565"/>
              <a:ext cx="853463" cy="401783"/>
            </a:xfrm>
            <a:prstGeom prst="chevron">
              <a:avLst/>
            </a:prstGeom>
            <a:solidFill>
              <a:srgbClr val="75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A3132"/>
                </a:solidFill>
              </a:endParaRPr>
            </a:p>
          </p:txBody>
        </p:sp>
      </p:grpSp>
      <p:grpSp>
        <p:nvGrpSpPr>
          <p:cNvPr id="42" name="组 33">
            <a:extLst>
              <a:ext uri="{FF2B5EF4-FFF2-40B4-BE49-F238E27FC236}">
                <a16:creationId xmlns:a16="http://schemas.microsoft.com/office/drawing/2014/main" id="{28810E54-258A-2440-BFE5-B7C31F902E7E}"/>
              </a:ext>
            </a:extLst>
          </p:cNvPr>
          <p:cNvGrpSpPr/>
          <p:nvPr/>
        </p:nvGrpSpPr>
        <p:grpSpPr>
          <a:xfrm>
            <a:off x="9132000" y="6456218"/>
            <a:ext cx="3060000" cy="401783"/>
            <a:chOff x="2569448" y="6781565"/>
            <a:chExt cx="2434889" cy="401783"/>
          </a:xfrm>
        </p:grpSpPr>
        <p:sp>
          <p:nvSpPr>
            <p:cNvPr id="43" name="Pentagon 37">
              <a:extLst>
                <a:ext uri="{FF2B5EF4-FFF2-40B4-BE49-F238E27FC236}">
                  <a16:creationId xmlns:a16="http://schemas.microsoft.com/office/drawing/2014/main" id="{F26FC716-9D1D-544C-9EB5-AED8C51D7322}"/>
                </a:ext>
              </a:extLst>
            </p:cNvPr>
            <p:cNvSpPr/>
            <p:nvPr/>
          </p:nvSpPr>
          <p:spPr>
            <a:xfrm>
              <a:off x="2863032" y="6781566"/>
              <a:ext cx="2141305" cy="401782"/>
            </a:xfrm>
            <a:prstGeom prst="homePlate">
              <a:avLst/>
            </a:prstGeom>
            <a:solidFill>
              <a:srgbClr val="75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A3132"/>
                </a:solidFill>
              </a:endParaRPr>
            </a:p>
          </p:txBody>
        </p:sp>
        <p:sp>
          <p:nvSpPr>
            <p:cNvPr id="44" name="Chevron 38">
              <a:extLst>
                <a:ext uri="{FF2B5EF4-FFF2-40B4-BE49-F238E27FC236}">
                  <a16:creationId xmlns:a16="http://schemas.microsoft.com/office/drawing/2014/main" id="{9F94E03D-2190-574F-AE0B-481CE5F619F8}"/>
                </a:ext>
              </a:extLst>
            </p:cNvPr>
            <p:cNvSpPr/>
            <p:nvPr/>
          </p:nvSpPr>
          <p:spPr>
            <a:xfrm>
              <a:off x="2569448" y="6781565"/>
              <a:ext cx="853463" cy="401783"/>
            </a:xfrm>
            <a:prstGeom prst="chevron">
              <a:avLst/>
            </a:prstGeom>
            <a:solidFill>
              <a:srgbClr val="75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A3132"/>
                </a:solidFill>
              </a:endParaRPr>
            </a:p>
          </p:txBody>
        </p:sp>
      </p:grpSp>
      <p:sp>
        <p:nvSpPr>
          <p:cNvPr id="45" name="文本框 36">
            <a:extLst>
              <a:ext uri="{FF2B5EF4-FFF2-40B4-BE49-F238E27FC236}">
                <a16:creationId xmlns:a16="http://schemas.microsoft.com/office/drawing/2014/main" id="{6E480904-B35C-7A48-B091-817CAAFE74DF}"/>
              </a:ext>
            </a:extLst>
          </p:cNvPr>
          <p:cNvSpPr txBox="1"/>
          <p:nvPr/>
        </p:nvSpPr>
        <p:spPr>
          <a:xfrm>
            <a:off x="3342530" y="6488668"/>
            <a:ext cx="1417376" cy="369332"/>
          </a:xfrm>
          <a:prstGeom prst="rect">
            <a:avLst/>
          </a:prstGeom>
          <a:noFill/>
        </p:spPr>
        <p:txBody>
          <a:bodyPr wrap="none" rtlCol="0">
            <a:spAutoFit/>
          </a:bodyPr>
          <a:lstStyle/>
          <a:p>
            <a:r>
              <a:rPr kumimoji="1" lang="en-US" altLang="zh-CN" dirty="0">
                <a:solidFill>
                  <a:schemeClr val="bg1"/>
                </a:solidFill>
              </a:rPr>
              <a:t>App</a:t>
            </a:r>
            <a:r>
              <a:rPr kumimoji="1" lang="zh-CN" altLang="en-US" dirty="0">
                <a:solidFill>
                  <a:schemeClr val="bg1"/>
                </a:solidFill>
              </a:rPr>
              <a:t> </a:t>
            </a:r>
            <a:r>
              <a:rPr kumimoji="1" lang="en-US" altLang="zh-CN" dirty="0">
                <a:solidFill>
                  <a:schemeClr val="bg1"/>
                </a:solidFill>
              </a:rPr>
              <a:t>Demo</a:t>
            </a:r>
            <a:endParaRPr kumimoji="1" lang="zh-CN" altLang="en-US" dirty="0">
              <a:solidFill>
                <a:schemeClr val="bg1"/>
              </a:solidFill>
            </a:endParaRPr>
          </a:p>
        </p:txBody>
      </p:sp>
      <p:sp>
        <p:nvSpPr>
          <p:cNvPr id="46" name="文本框 38">
            <a:extLst>
              <a:ext uri="{FF2B5EF4-FFF2-40B4-BE49-F238E27FC236}">
                <a16:creationId xmlns:a16="http://schemas.microsoft.com/office/drawing/2014/main" id="{6875FEA8-EA5B-9D4E-850D-588A9CF77BD5}"/>
              </a:ext>
            </a:extLst>
          </p:cNvPr>
          <p:cNvSpPr txBox="1"/>
          <p:nvPr/>
        </p:nvSpPr>
        <p:spPr>
          <a:xfrm>
            <a:off x="9500956" y="6472443"/>
            <a:ext cx="1428596" cy="369332"/>
          </a:xfrm>
          <a:prstGeom prst="rect">
            <a:avLst/>
          </a:prstGeom>
          <a:noFill/>
        </p:spPr>
        <p:txBody>
          <a:bodyPr wrap="none" rtlCol="0">
            <a:spAutoFit/>
          </a:bodyPr>
          <a:lstStyle/>
          <a:p>
            <a:r>
              <a:rPr kumimoji="1" lang="en-US" altLang="zh-CN" dirty="0">
                <a:solidFill>
                  <a:schemeClr val="bg1"/>
                </a:solidFill>
              </a:rPr>
              <a:t>Conclusion</a:t>
            </a:r>
            <a:endParaRPr kumimoji="1" lang="zh-CN" altLang="en-US" dirty="0">
              <a:solidFill>
                <a:schemeClr val="bg1"/>
              </a:solidFill>
            </a:endParaRPr>
          </a:p>
        </p:txBody>
      </p:sp>
      <p:sp>
        <p:nvSpPr>
          <p:cNvPr id="47" name="Pentagon 1">
            <a:extLst>
              <a:ext uri="{FF2B5EF4-FFF2-40B4-BE49-F238E27FC236}">
                <a16:creationId xmlns:a16="http://schemas.microsoft.com/office/drawing/2014/main" id="{4B5E56AB-A759-1A47-9A71-3831B3C2118C}"/>
              </a:ext>
            </a:extLst>
          </p:cNvPr>
          <p:cNvSpPr/>
          <p:nvPr/>
        </p:nvSpPr>
        <p:spPr>
          <a:xfrm>
            <a:off x="-4668" y="6457830"/>
            <a:ext cx="3060000" cy="400171"/>
          </a:xfrm>
          <a:prstGeom prst="homePlate">
            <a:avLst/>
          </a:prstGeom>
          <a:solidFill>
            <a:srgbClr val="4755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bg1"/>
                </a:solidFill>
              </a:rPr>
              <a:t>      Introduction</a:t>
            </a:r>
          </a:p>
        </p:txBody>
      </p:sp>
      <p:pic>
        <p:nvPicPr>
          <p:cNvPr id="48" name="Picture 39">
            <a:extLst>
              <a:ext uri="{FF2B5EF4-FFF2-40B4-BE49-F238E27FC236}">
                <a16:creationId xmlns:a16="http://schemas.microsoft.com/office/drawing/2014/main" id="{050EA17C-AF4C-4941-97A7-A404D034163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908" y="6457828"/>
            <a:ext cx="399600" cy="399600"/>
          </a:xfrm>
          <a:prstGeom prst="rect">
            <a:avLst/>
          </a:prstGeom>
        </p:spPr>
      </p:pic>
      <p:sp>
        <p:nvSpPr>
          <p:cNvPr id="49" name="文本框 11">
            <a:extLst>
              <a:ext uri="{FF2B5EF4-FFF2-40B4-BE49-F238E27FC236}">
                <a16:creationId xmlns:a16="http://schemas.microsoft.com/office/drawing/2014/main" id="{633D1CAF-457E-F14A-A4E8-418DC1F4ED69}"/>
              </a:ext>
            </a:extLst>
          </p:cNvPr>
          <p:cNvSpPr txBox="1"/>
          <p:nvPr/>
        </p:nvSpPr>
        <p:spPr>
          <a:xfrm>
            <a:off x="6319278" y="6488096"/>
            <a:ext cx="2125903" cy="369332"/>
          </a:xfrm>
          <a:prstGeom prst="rect">
            <a:avLst/>
          </a:prstGeom>
          <a:noFill/>
        </p:spPr>
        <p:txBody>
          <a:bodyPr wrap="none" rtlCol="0">
            <a:spAutoFit/>
          </a:bodyPr>
          <a:lstStyle/>
          <a:p>
            <a:r>
              <a:rPr lang="en-US" altLang="zh-CN" dirty="0">
                <a:solidFill>
                  <a:schemeClr val="bg1"/>
                </a:solidFill>
              </a:rPr>
              <a:t> Detailed</a:t>
            </a:r>
            <a:r>
              <a:rPr lang="zh-CN" altLang="en-US" dirty="0">
                <a:solidFill>
                  <a:schemeClr val="bg1"/>
                </a:solidFill>
              </a:rPr>
              <a:t> </a:t>
            </a:r>
            <a:r>
              <a:rPr lang="en-US" altLang="zh-CN" dirty="0">
                <a:solidFill>
                  <a:schemeClr val="bg1"/>
                </a:solidFill>
              </a:rPr>
              <a:t>Analysis</a:t>
            </a:r>
            <a:endParaRPr kumimoji="1" lang="zh-CN" altLang="en-US" dirty="0"/>
          </a:p>
        </p:txBody>
      </p:sp>
    </p:spTree>
    <p:extLst>
      <p:ext uri="{BB962C8B-B14F-4D97-AF65-F5344CB8AC3E}">
        <p14:creationId xmlns:p14="http://schemas.microsoft.com/office/powerpoint/2010/main" val="21966779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21"/>
          <p:cNvSpPr/>
          <p:nvPr/>
        </p:nvSpPr>
        <p:spPr>
          <a:xfrm>
            <a:off x="222708" y="300544"/>
            <a:ext cx="6880957" cy="667362"/>
          </a:xfrm>
          <a:prstGeom prst="rect">
            <a:avLst/>
          </a:prstGeom>
        </p:spPr>
        <p:txBody>
          <a:bodyPr wrap="square">
            <a:spAutoFit/>
          </a:bodyPr>
          <a:lstStyle/>
          <a:p>
            <a:pPr>
              <a:lnSpc>
                <a:spcPct val="130000"/>
              </a:lnSpc>
            </a:pPr>
            <a:r>
              <a:rPr lang="en-US" altLang="zh-CN" sz="3200" b="1" dirty="0">
                <a:gradFill flip="none" rotWithShape="1">
                  <a:gsLst>
                    <a:gs pos="0">
                      <a:schemeClr val="accent1"/>
                    </a:gs>
                    <a:gs pos="100000">
                      <a:schemeClr val="accent1">
                        <a:lumMod val="60000"/>
                        <a:lumOff val="40000"/>
                      </a:schemeClr>
                    </a:gs>
                  </a:gsLst>
                  <a:lin ang="18900000" scaled="1"/>
                  <a:tileRect/>
                </a:gradFill>
              </a:rPr>
              <a:t>Dataset</a:t>
            </a:r>
            <a:r>
              <a:rPr lang="zh-CN" altLang="en-US" sz="3200" b="1" dirty="0">
                <a:gradFill flip="none" rotWithShape="1">
                  <a:gsLst>
                    <a:gs pos="0">
                      <a:schemeClr val="accent1"/>
                    </a:gs>
                    <a:gs pos="100000">
                      <a:schemeClr val="accent1">
                        <a:lumMod val="60000"/>
                        <a:lumOff val="40000"/>
                      </a:schemeClr>
                    </a:gs>
                  </a:gsLst>
                  <a:lin ang="18900000" scaled="1"/>
                  <a:tileRect/>
                </a:gradFill>
              </a:rPr>
              <a:t> </a:t>
            </a:r>
            <a:r>
              <a:rPr lang="en-US" altLang="zh-CN" sz="3200" b="1" dirty="0">
                <a:gradFill flip="none" rotWithShape="1">
                  <a:gsLst>
                    <a:gs pos="0">
                      <a:schemeClr val="accent1"/>
                    </a:gs>
                    <a:gs pos="100000">
                      <a:schemeClr val="accent1">
                        <a:lumMod val="60000"/>
                        <a:lumOff val="40000"/>
                      </a:schemeClr>
                    </a:gs>
                  </a:gsLst>
                  <a:lin ang="18900000" scaled="1"/>
                  <a:tileRect/>
                </a:gradFill>
              </a:rPr>
              <a:t>Overview:</a:t>
            </a:r>
            <a:r>
              <a:rPr lang="zh-CN" altLang="en-US" sz="3200" b="1" dirty="0">
                <a:gradFill flip="none" rotWithShape="1">
                  <a:gsLst>
                    <a:gs pos="0">
                      <a:schemeClr val="accent1"/>
                    </a:gs>
                    <a:gs pos="100000">
                      <a:schemeClr val="accent1">
                        <a:lumMod val="60000"/>
                        <a:lumOff val="40000"/>
                      </a:schemeClr>
                    </a:gs>
                  </a:gsLst>
                  <a:lin ang="18900000" scaled="1"/>
                  <a:tileRect/>
                </a:gradFill>
              </a:rPr>
              <a:t> </a:t>
            </a:r>
            <a:r>
              <a:rPr lang="en-US" altLang="zh-CN" sz="3200" b="1" dirty="0">
                <a:gradFill flip="none" rotWithShape="1">
                  <a:gsLst>
                    <a:gs pos="0">
                      <a:schemeClr val="accent1"/>
                    </a:gs>
                    <a:gs pos="100000">
                      <a:schemeClr val="accent1">
                        <a:lumMod val="60000"/>
                        <a:lumOff val="40000"/>
                      </a:schemeClr>
                    </a:gs>
                  </a:gsLst>
                  <a:lin ang="18900000" scaled="1"/>
                  <a:tileRect/>
                </a:gradFill>
              </a:rPr>
              <a:t>Yelp</a:t>
            </a:r>
            <a:r>
              <a:rPr lang="zh-CN" altLang="en-US" sz="3200" b="1" dirty="0">
                <a:gradFill flip="none" rotWithShape="1">
                  <a:gsLst>
                    <a:gs pos="0">
                      <a:schemeClr val="accent1"/>
                    </a:gs>
                    <a:gs pos="100000">
                      <a:schemeClr val="accent1">
                        <a:lumMod val="60000"/>
                        <a:lumOff val="40000"/>
                      </a:schemeClr>
                    </a:gs>
                  </a:gsLst>
                  <a:lin ang="18900000" scaled="1"/>
                  <a:tileRect/>
                </a:gradFill>
              </a:rPr>
              <a:t> </a:t>
            </a:r>
            <a:r>
              <a:rPr lang="en-US" altLang="zh-CN" sz="3200" b="1" dirty="0">
                <a:gradFill flip="none" rotWithShape="1">
                  <a:gsLst>
                    <a:gs pos="0">
                      <a:schemeClr val="accent1"/>
                    </a:gs>
                    <a:gs pos="100000">
                      <a:schemeClr val="accent1">
                        <a:lumMod val="60000"/>
                        <a:lumOff val="40000"/>
                      </a:schemeClr>
                    </a:gs>
                  </a:gsLst>
                  <a:lin ang="18900000" scaled="1"/>
                  <a:tileRect/>
                </a:gradFill>
              </a:rPr>
              <a:t>Review</a:t>
            </a:r>
            <a:endParaRPr lang="zh-CN" altLang="en-US" sz="3200" b="1" dirty="0">
              <a:gradFill flip="none" rotWithShape="1">
                <a:gsLst>
                  <a:gs pos="0">
                    <a:schemeClr val="accent1"/>
                  </a:gs>
                  <a:gs pos="100000">
                    <a:schemeClr val="accent1">
                      <a:lumMod val="60000"/>
                      <a:lumOff val="40000"/>
                    </a:schemeClr>
                  </a:gs>
                </a:gsLst>
                <a:lin ang="18900000" scaled="1"/>
                <a:tileRect/>
              </a:gradFill>
            </a:endParaRPr>
          </a:p>
        </p:txBody>
      </p:sp>
      <p:grpSp>
        <p:nvGrpSpPr>
          <p:cNvPr id="14" name="组 13"/>
          <p:cNvGrpSpPr/>
          <p:nvPr/>
        </p:nvGrpSpPr>
        <p:grpSpPr>
          <a:xfrm>
            <a:off x="3040888" y="6456218"/>
            <a:ext cx="3060000" cy="401783"/>
            <a:chOff x="2569448" y="6781565"/>
            <a:chExt cx="2434889" cy="401783"/>
          </a:xfrm>
        </p:grpSpPr>
        <p:sp>
          <p:nvSpPr>
            <p:cNvPr id="15" name="Pentagon 37"/>
            <p:cNvSpPr/>
            <p:nvPr/>
          </p:nvSpPr>
          <p:spPr>
            <a:xfrm>
              <a:off x="2863032" y="6781566"/>
              <a:ext cx="2141305" cy="401782"/>
            </a:xfrm>
            <a:prstGeom prst="homePlate">
              <a:avLst/>
            </a:prstGeom>
            <a:solidFill>
              <a:srgbClr val="75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A3132"/>
                </a:solidFill>
              </a:endParaRPr>
            </a:p>
          </p:txBody>
        </p:sp>
        <p:sp>
          <p:nvSpPr>
            <p:cNvPr id="16" name="Chevron 38"/>
            <p:cNvSpPr/>
            <p:nvPr/>
          </p:nvSpPr>
          <p:spPr>
            <a:xfrm>
              <a:off x="2569448" y="6781565"/>
              <a:ext cx="853463" cy="401783"/>
            </a:xfrm>
            <a:prstGeom prst="chevron">
              <a:avLst/>
            </a:prstGeom>
            <a:solidFill>
              <a:srgbClr val="75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A3132"/>
                </a:solidFill>
              </a:endParaRPr>
            </a:p>
          </p:txBody>
        </p:sp>
      </p:grpSp>
      <p:sp>
        <p:nvSpPr>
          <p:cNvPr id="17" name="文本框 16"/>
          <p:cNvSpPr txBox="1"/>
          <p:nvPr/>
        </p:nvSpPr>
        <p:spPr>
          <a:xfrm>
            <a:off x="8207828" y="6488668"/>
            <a:ext cx="312906" cy="369332"/>
          </a:xfrm>
          <a:prstGeom prst="rect">
            <a:avLst/>
          </a:prstGeom>
          <a:noFill/>
        </p:spPr>
        <p:txBody>
          <a:bodyPr wrap="none" rtlCol="0">
            <a:spAutoFit/>
          </a:bodyPr>
          <a:lstStyle/>
          <a:p>
            <a:r>
              <a:rPr kumimoji="1" lang="en-US" altLang="zh-CN" dirty="0">
                <a:solidFill>
                  <a:schemeClr val="bg1"/>
                </a:solidFill>
              </a:rPr>
              <a:t>4</a:t>
            </a:r>
            <a:endParaRPr kumimoji="1" lang="zh-CN" altLang="en-US" dirty="0">
              <a:solidFill>
                <a:schemeClr val="bg1"/>
              </a:solidFill>
            </a:endParaRPr>
          </a:p>
        </p:txBody>
      </p:sp>
      <p:grpSp>
        <p:nvGrpSpPr>
          <p:cNvPr id="18" name="组 17"/>
          <p:cNvGrpSpPr/>
          <p:nvPr/>
        </p:nvGrpSpPr>
        <p:grpSpPr>
          <a:xfrm>
            <a:off x="6086444" y="6456218"/>
            <a:ext cx="3060000" cy="401783"/>
            <a:chOff x="2569448" y="6781565"/>
            <a:chExt cx="2434889" cy="401783"/>
          </a:xfrm>
        </p:grpSpPr>
        <p:sp>
          <p:nvSpPr>
            <p:cNvPr id="19" name="Pentagon 37"/>
            <p:cNvSpPr/>
            <p:nvPr/>
          </p:nvSpPr>
          <p:spPr>
            <a:xfrm>
              <a:off x="2863032" y="6781566"/>
              <a:ext cx="2141305" cy="401782"/>
            </a:xfrm>
            <a:prstGeom prst="homePlate">
              <a:avLst/>
            </a:prstGeom>
            <a:solidFill>
              <a:srgbClr val="75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A3132"/>
                </a:solidFill>
              </a:endParaRPr>
            </a:p>
          </p:txBody>
        </p:sp>
        <p:sp>
          <p:nvSpPr>
            <p:cNvPr id="20" name="Chevron 38"/>
            <p:cNvSpPr/>
            <p:nvPr/>
          </p:nvSpPr>
          <p:spPr>
            <a:xfrm>
              <a:off x="2569448" y="6781565"/>
              <a:ext cx="853463" cy="401783"/>
            </a:xfrm>
            <a:prstGeom prst="chevron">
              <a:avLst/>
            </a:prstGeom>
            <a:solidFill>
              <a:srgbClr val="75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A3132"/>
                </a:solidFill>
              </a:endParaRPr>
            </a:p>
          </p:txBody>
        </p:sp>
      </p:grpSp>
      <p:grpSp>
        <p:nvGrpSpPr>
          <p:cNvPr id="21" name="组 20"/>
          <p:cNvGrpSpPr/>
          <p:nvPr/>
        </p:nvGrpSpPr>
        <p:grpSpPr>
          <a:xfrm>
            <a:off x="9132000" y="6456218"/>
            <a:ext cx="3060000" cy="401783"/>
            <a:chOff x="2569448" y="6781565"/>
            <a:chExt cx="2434889" cy="401783"/>
          </a:xfrm>
        </p:grpSpPr>
        <p:sp>
          <p:nvSpPr>
            <p:cNvPr id="24" name="Pentagon 37"/>
            <p:cNvSpPr/>
            <p:nvPr/>
          </p:nvSpPr>
          <p:spPr>
            <a:xfrm>
              <a:off x="2863032" y="6781566"/>
              <a:ext cx="2141305" cy="401782"/>
            </a:xfrm>
            <a:prstGeom prst="homePlate">
              <a:avLst/>
            </a:prstGeom>
            <a:solidFill>
              <a:srgbClr val="75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A3132"/>
                </a:solidFill>
              </a:endParaRPr>
            </a:p>
          </p:txBody>
        </p:sp>
        <p:sp>
          <p:nvSpPr>
            <p:cNvPr id="25" name="Chevron 38"/>
            <p:cNvSpPr/>
            <p:nvPr/>
          </p:nvSpPr>
          <p:spPr>
            <a:xfrm>
              <a:off x="2569448" y="6781565"/>
              <a:ext cx="853463" cy="401783"/>
            </a:xfrm>
            <a:prstGeom prst="chevron">
              <a:avLst/>
            </a:prstGeom>
            <a:solidFill>
              <a:srgbClr val="75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A3132"/>
                </a:solidFill>
              </a:endParaRPr>
            </a:p>
          </p:txBody>
        </p:sp>
      </p:grpSp>
      <p:sp>
        <p:nvSpPr>
          <p:cNvPr id="26" name="文本框 25"/>
          <p:cNvSpPr txBox="1"/>
          <p:nvPr/>
        </p:nvSpPr>
        <p:spPr>
          <a:xfrm>
            <a:off x="3363926" y="6486959"/>
            <a:ext cx="1000595" cy="369332"/>
          </a:xfrm>
          <a:prstGeom prst="rect">
            <a:avLst/>
          </a:prstGeom>
          <a:noFill/>
        </p:spPr>
        <p:txBody>
          <a:bodyPr wrap="none" rtlCol="0">
            <a:spAutoFit/>
          </a:bodyPr>
          <a:lstStyle/>
          <a:p>
            <a:r>
              <a:rPr kumimoji="1" lang="en-US" altLang="zh-CN" dirty="0">
                <a:solidFill>
                  <a:schemeClr val="bg1"/>
                </a:solidFill>
              </a:rPr>
              <a:t>Causes</a:t>
            </a:r>
            <a:endParaRPr kumimoji="1" lang="zh-CN" altLang="en-US" dirty="0">
              <a:solidFill>
                <a:schemeClr val="bg1"/>
              </a:solidFill>
            </a:endParaRPr>
          </a:p>
        </p:txBody>
      </p:sp>
      <p:sp>
        <p:nvSpPr>
          <p:cNvPr id="27" name="文本框 26"/>
          <p:cNvSpPr txBox="1"/>
          <p:nvPr/>
        </p:nvSpPr>
        <p:spPr>
          <a:xfrm>
            <a:off x="9500956" y="6472443"/>
            <a:ext cx="1734770" cy="369332"/>
          </a:xfrm>
          <a:prstGeom prst="rect">
            <a:avLst/>
          </a:prstGeom>
          <a:noFill/>
        </p:spPr>
        <p:txBody>
          <a:bodyPr wrap="none" rtlCol="0">
            <a:spAutoFit/>
          </a:bodyPr>
          <a:lstStyle/>
          <a:p>
            <a:r>
              <a:rPr kumimoji="1" lang="en-US" altLang="zh-CN" dirty="0">
                <a:solidFill>
                  <a:schemeClr val="bg1"/>
                </a:solidFill>
              </a:rPr>
              <a:t>Issues to Solve</a:t>
            </a:r>
            <a:endParaRPr kumimoji="1" lang="zh-CN" altLang="en-US" dirty="0">
              <a:solidFill>
                <a:schemeClr val="bg1"/>
              </a:solidFill>
            </a:endParaRPr>
          </a:p>
        </p:txBody>
      </p:sp>
      <p:sp>
        <p:nvSpPr>
          <p:cNvPr id="28" name="Pentagon 1"/>
          <p:cNvSpPr/>
          <p:nvPr/>
        </p:nvSpPr>
        <p:spPr>
          <a:xfrm>
            <a:off x="-4668" y="6457830"/>
            <a:ext cx="3060000" cy="400171"/>
          </a:xfrm>
          <a:prstGeom prst="homePlate">
            <a:avLst/>
          </a:prstGeom>
          <a:solidFill>
            <a:srgbClr val="4755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bg1"/>
                </a:solidFill>
              </a:rPr>
              <a:t>      Introduction</a:t>
            </a:r>
          </a:p>
        </p:txBody>
      </p:sp>
      <p:pic>
        <p:nvPicPr>
          <p:cNvPr id="29" name="Picture 3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908" y="6457828"/>
            <a:ext cx="399600" cy="399600"/>
          </a:xfrm>
          <a:prstGeom prst="rect">
            <a:avLst/>
          </a:prstGeom>
        </p:spPr>
      </p:pic>
      <p:sp>
        <p:nvSpPr>
          <p:cNvPr id="30" name="文本框 29"/>
          <p:cNvSpPr txBox="1"/>
          <p:nvPr/>
        </p:nvSpPr>
        <p:spPr>
          <a:xfrm>
            <a:off x="6319278" y="6488096"/>
            <a:ext cx="2092239" cy="369332"/>
          </a:xfrm>
          <a:prstGeom prst="rect">
            <a:avLst/>
          </a:prstGeom>
          <a:noFill/>
        </p:spPr>
        <p:txBody>
          <a:bodyPr wrap="none" rtlCol="0">
            <a:spAutoFit/>
          </a:bodyPr>
          <a:lstStyle/>
          <a:p>
            <a:r>
              <a:rPr lang="en-US" altLang="zh-CN">
                <a:solidFill>
                  <a:schemeClr val="bg1"/>
                </a:solidFill>
              </a:rPr>
              <a:t> Empirical Studies</a:t>
            </a:r>
            <a:endParaRPr kumimoji="1" lang="zh-CN" altLang="en-US" dirty="0"/>
          </a:p>
        </p:txBody>
      </p:sp>
      <p:pic>
        <p:nvPicPr>
          <p:cNvPr id="2050" name="Picture 2">
            <a:extLst>
              <a:ext uri="{FF2B5EF4-FFF2-40B4-BE49-F238E27FC236}">
                <a16:creationId xmlns:a16="http://schemas.microsoft.com/office/drawing/2014/main" id="{E5E628D0-AF32-374E-BB7D-2FAF88E260D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1249" y="1303525"/>
            <a:ext cx="11649502" cy="4543854"/>
          </a:xfrm>
          <a:prstGeom prst="rect">
            <a:avLst/>
          </a:prstGeom>
          <a:noFill/>
          <a:ln w="25400">
            <a:solidFill>
              <a:schemeClr val="accent1">
                <a:alpha val="34000"/>
              </a:schemeClr>
            </a:solidFill>
          </a:ln>
          <a:extLst>
            <a:ext uri="{909E8E84-426E-40DD-AFC4-6F175D3DCCD1}">
              <a14:hiddenFill xmlns:a14="http://schemas.microsoft.com/office/drawing/2010/main">
                <a:solidFill>
                  <a:srgbClr val="FFFFFF"/>
                </a:solidFill>
              </a14:hiddenFill>
            </a:ext>
          </a:extLst>
        </p:spPr>
      </p:pic>
      <p:grpSp>
        <p:nvGrpSpPr>
          <p:cNvPr id="23" name="组 19">
            <a:extLst>
              <a:ext uri="{FF2B5EF4-FFF2-40B4-BE49-F238E27FC236}">
                <a16:creationId xmlns:a16="http://schemas.microsoft.com/office/drawing/2014/main" id="{31FC1ED3-1F37-B548-A8EF-226CAE7D287C}"/>
              </a:ext>
            </a:extLst>
          </p:cNvPr>
          <p:cNvGrpSpPr/>
          <p:nvPr/>
        </p:nvGrpSpPr>
        <p:grpSpPr>
          <a:xfrm>
            <a:off x="3040888" y="6456218"/>
            <a:ext cx="3060000" cy="401783"/>
            <a:chOff x="2569448" y="6781565"/>
            <a:chExt cx="2434889" cy="401783"/>
          </a:xfrm>
        </p:grpSpPr>
        <p:sp>
          <p:nvSpPr>
            <p:cNvPr id="31" name="Pentagon 37">
              <a:extLst>
                <a:ext uri="{FF2B5EF4-FFF2-40B4-BE49-F238E27FC236}">
                  <a16:creationId xmlns:a16="http://schemas.microsoft.com/office/drawing/2014/main" id="{55378420-6493-0F4A-891D-DC2540B0C535}"/>
                </a:ext>
              </a:extLst>
            </p:cNvPr>
            <p:cNvSpPr/>
            <p:nvPr/>
          </p:nvSpPr>
          <p:spPr>
            <a:xfrm>
              <a:off x="2863032" y="6781566"/>
              <a:ext cx="2141305" cy="401782"/>
            </a:xfrm>
            <a:prstGeom prst="homePlate">
              <a:avLst/>
            </a:prstGeom>
            <a:solidFill>
              <a:srgbClr val="75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A3132"/>
                </a:solidFill>
              </a:endParaRPr>
            </a:p>
          </p:txBody>
        </p:sp>
        <p:sp>
          <p:nvSpPr>
            <p:cNvPr id="32" name="Chevron 38">
              <a:extLst>
                <a:ext uri="{FF2B5EF4-FFF2-40B4-BE49-F238E27FC236}">
                  <a16:creationId xmlns:a16="http://schemas.microsoft.com/office/drawing/2014/main" id="{027E7270-74B1-FC4C-B133-5A0A6D2D6D67}"/>
                </a:ext>
              </a:extLst>
            </p:cNvPr>
            <p:cNvSpPr/>
            <p:nvPr/>
          </p:nvSpPr>
          <p:spPr>
            <a:xfrm>
              <a:off x="2569448" y="6781565"/>
              <a:ext cx="853463" cy="401783"/>
            </a:xfrm>
            <a:prstGeom prst="chevron">
              <a:avLst/>
            </a:prstGeom>
            <a:solidFill>
              <a:srgbClr val="75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A3132"/>
                </a:solidFill>
              </a:endParaRPr>
            </a:p>
          </p:txBody>
        </p:sp>
      </p:grpSp>
      <p:sp>
        <p:nvSpPr>
          <p:cNvPr id="33" name="文本框 25">
            <a:extLst>
              <a:ext uri="{FF2B5EF4-FFF2-40B4-BE49-F238E27FC236}">
                <a16:creationId xmlns:a16="http://schemas.microsoft.com/office/drawing/2014/main" id="{467DB14F-CC15-1041-8201-B6BC1AF57130}"/>
              </a:ext>
            </a:extLst>
          </p:cNvPr>
          <p:cNvSpPr txBox="1"/>
          <p:nvPr/>
        </p:nvSpPr>
        <p:spPr>
          <a:xfrm>
            <a:off x="8207828" y="6488668"/>
            <a:ext cx="312906" cy="369332"/>
          </a:xfrm>
          <a:prstGeom prst="rect">
            <a:avLst/>
          </a:prstGeom>
          <a:noFill/>
        </p:spPr>
        <p:txBody>
          <a:bodyPr wrap="none" rtlCol="0">
            <a:spAutoFit/>
          </a:bodyPr>
          <a:lstStyle/>
          <a:p>
            <a:r>
              <a:rPr kumimoji="1" lang="en-US" altLang="zh-CN" dirty="0">
                <a:solidFill>
                  <a:schemeClr val="bg1"/>
                </a:solidFill>
              </a:rPr>
              <a:t>4</a:t>
            </a:r>
            <a:endParaRPr kumimoji="1" lang="zh-CN" altLang="en-US" dirty="0">
              <a:solidFill>
                <a:schemeClr val="bg1"/>
              </a:solidFill>
            </a:endParaRPr>
          </a:p>
        </p:txBody>
      </p:sp>
      <p:grpSp>
        <p:nvGrpSpPr>
          <p:cNvPr id="34" name="组 28">
            <a:extLst>
              <a:ext uri="{FF2B5EF4-FFF2-40B4-BE49-F238E27FC236}">
                <a16:creationId xmlns:a16="http://schemas.microsoft.com/office/drawing/2014/main" id="{80F0AD4B-C0C5-684C-AF11-51699CC26304}"/>
              </a:ext>
            </a:extLst>
          </p:cNvPr>
          <p:cNvGrpSpPr/>
          <p:nvPr/>
        </p:nvGrpSpPr>
        <p:grpSpPr>
          <a:xfrm>
            <a:off x="6086444" y="6456218"/>
            <a:ext cx="3060000" cy="401783"/>
            <a:chOff x="2569448" y="6781565"/>
            <a:chExt cx="2434889" cy="401783"/>
          </a:xfrm>
        </p:grpSpPr>
        <p:sp>
          <p:nvSpPr>
            <p:cNvPr id="35" name="Pentagon 37">
              <a:extLst>
                <a:ext uri="{FF2B5EF4-FFF2-40B4-BE49-F238E27FC236}">
                  <a16:creationId xmlns:a16="http://schemas.microsoft.com/office/drawing/2014/main" id="{93F1B0D7-E779-2D4A-A3E7-BCF65EF0F315}"/>
                </a:ext>
              </a:extLst>
            </p:cNvPr>
            <p:cNvSpPr/>
            <p:nvPr/>
          </p:nvSpPr>
          <p:spPr>
            <a:xfrm>
              <a:off x="2863032" y="6781566"/>
              <a:ext cx="2141305" cy="401782"/>
            </a:xfrm>
            <a:prstGeom prst="homePlate">
              <a:avLst/>
            </a:prstGeom>
            <a:solidFill>
              <a:srgbClr val="75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A3132"/>
                </a:solidFill>
              </a:endParaRPr>
            </a:p>
          </p:txBody>
        </p:sp>
        <p:sp>
          <p:nvSpPr>
            <p:cNvPr id="36" name="Chevron 38">
              <a:extLst>
                <a:ext uri="{FF2B5EF4-FFF2-40B4-BE49-F238E27FC236}">
                  <a16:creationId xmlns:a16="http://schemas.microsoft.com/office/drawing/2014/main" id="{CA7E3127-1762-2E42-BE82-2F905E2F5829}"/>
                </a:ext>
              </a:extLst>
            </p:cNvPr>
            <p:cNvSpPr/>
            <p:nvPr/>
          </p:nvSpPr>
          <p:spPr>
            <a:xfrm>
              <a:off x="2569448" y="6781565"/>
              <a:ext cx="853463" cy="401783"/>
            </a:xfrm>
            <a:prstGeom prst="chevron">
              <a:avLst/>
            </a:prstGeom>
            <a:solidFill>
              <a:srgbClr val="75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A3132"/>
                </a:solidFill>
              </a:endParaRPr>
            </a:p>
          </p:txBody>
        </p:sp>
      </p:grpSp>
      <p:grpSp>
        <p:nvGrpSpPr>
          <p:cNvPr id="37" name="组 33">
            <a:extLst>
              <a:ext uri="{FF2B5EF4-FFF2-40B4-BE49-F238E27FC236}">
                <a16:creationId xmlns:a16="http://schemas.microsoft.com/office/drawing/2014/main" id="{18EC9A36-16C3-0844-84B7-FE3B8EBBEC53}"/>
              </a:ext>
            </a:extLst>
          </p:cNvPr>
          <p:cNvGrpSpPr/>
          <p:nvPr/>
        </p:nvGrpSpPr>
        <p:grpSpPr>
          <a:xfrm>
            <a:off x="9132000" y="6456218"/>
            <a:ext cx="3060000" cy="401783"/>
            <a:chOff x="2569448" y="6781565"/>
            <a:chExt cx="2434889" cy="401783"/>
          </a:xfrm>
        </p:grpSpPr>
        <p:sp>
          <p:nvSpPr>
            <p:cNvPr id="38" name="Pentagon 37">
              <a:extLst>
                <a:ext uri="{FF2B5EF4-FFF2-40B4-BE49-F238E27FC236}">
                  <a16:creationId xmlns:a16="http://schemas.microsoft.com/office/drawing/2014/main" id="{520521C2-F593-E840-8BFD-C89A75CEBB6A}"/>
                </a:ext>
              </a:extLst>
            </p:cNvPr>
            <p:cNvSpPr/>
            <p:nvPr/>
          </p:nvSpPr>
          <p:spPr>
            <a:xfrm>
              <a:off x="2863032" y="6781566"/>
              <a:ext cx="2141305" cy="401782"/>
            </a:xfrm>
            <a:prstGeom prst="homePlate">
              <a:avLst/>
            </a:prstGeom>
            <a:solidFill>
              <a:srgbClr val="75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A3132"/>
                </a:solidFill>
              </a:endParaRPr>
            </a:p>
          </p:txBody>
        </p:sp>
        <p:sp>
          <p:nvSpPr>
            <p:cNvPr id="39" name="Chevron 38">
              <a:extLst>
                <a:ext uri="{FF2B5EF4-FFF2-40B4-BE49-F238E27FC236}">
                  <a16:creationId xmlns:a16="http://schemas.microsoft.com/office/drawing/2014/main" id="{1180722B-B5EB-CA40-BA26-23EE8E292550}"/>
                </a:ext>
              </a:extLst>
            </p:cNvPr>
            <p:cNvSpPr/>
            <p:nvPr/>
          </p:nvSpPr>
          <p:spPr>
            <a:xfrm>
              <a:off x="2569448" y="6781565"/>
              <a:ext cx="853463" cy="401783"/>
            </a:xfrm>
            <a:prstGeom prst="chevron">
              <a:avLst/>
            </a:prstGeom>
            <a:solidFill>
              <a:srgbClr val="75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A3132"/>
                </a:solidFill>
              </a:endParaRPr>
            </a:p>
          </p:txBody>
        </p:sp>
      </p:grpSp>
      <p:sp>
        <p:nvSpPr>
          <p:cNvPr id="40" name="文本框 36">
            <a:extLst>
              <a:ext uri="{FF2B5EF4-FFF2-40B4-BE49-F238E27FC236}">
                <a16:creationId xmlns:a16="http://schemas.microsoft.com/office/drawing/2014/main" id="{EB4D0A37-E2CB-C349-8E0F-BB3AE8869E7C}"/>
              </a:ext>
            </a:extLst>
          </p:cNvPr>
          <p:cNvSpPr txBox="1"/>
          <p:nvPr/>
        </p:nvSpPr>
        <p:spPr>
          <a:xfrm>
            <a:off x="3342530" y="6488668"/>
            <a:ext cx="1417376" cy="369332"/>
          </a:xfrm>
          <a:prstGeom prst="rect">
            <a:avLst/>
          </a:prstGeom>
          <a:noFill/>
        </p:spPr>
        <p:txBody>
          <a:bodyPr wrap="none" rtlCol="0">
            <a:spAutoFit/>
          </a:bodyPr>
          <a:lstStyle/>
          <a:p>
            <a:r>
              <a:rPr kumimoji="1" lang="en-US" altLang="zh-CN" dirty="0">
                <a:solidFill>
                  <a:schemeClr val="bg1"/>
                </a:solidFill>
              </a:rPr>
              <a:t>App</a:t>
            </a:r>
            <a:r>
              <a:rPr kumimoji="1" lang="zh-CN" altLang="en-US" dirty="0">
                <a:solidFill>
                  <a:schemeClr val="bg1"/>
                </a:solidFill>
              </a:rPr>
              <a:t> </a:t>
            </a:r>
            <a:r>
              <a:rPr kumimoji="1" lang="en-US" altLang="zh-CN" dirty="0">
                <a:solidFill>
                  <a:schemeClr val="bg1"/>
                </a:solidFill>
              </a:rPr>
              <a:t>Demo</a:t>
            </a:r>
            <a:endParaRPr kumimoji="1" lang="zh-CN" altLang="en-US" dirty="0">
              <a:solidFill>
                <a:schemeClr val="bg1"/>
              </a:solidFill>
            </a:endParaRPr>
          </a:p>
        </p:txBody>
      </p:sp>
      <p:sp>
        <p:nvSpPr>
          <p:cNvPr id="41" name="文本框 38">
            <a:extLst>
              <a:ext uri="{FF2B5EF4-FFF2-40B4-BE49-F238E27FC236}">
                <a16:creationId xmlns:a16="http://schemas.microsoft.com/office/drawing/2014/main" id="{1923EFED-ACAB-2548-B3B3-A29581DA670E}"/>
              </a:ext>
            </a:extLst>
          </p:cNvPr>
          <p:cNvSpPr txBox="1"/>
          <p:nvPr/>
        </p:nvSpPr>
        <p:spPr>
          <a:xfrm>
            <a:off x="9500956" y="6472443"/>
            <a:ext cx="1428596" cy="369332"/>
          </a:xfrm>
          <a:prstGeom prst="rect">
            <a:avLst/>
          </a:prstGeom>
          <a:noFill/>
        </p:spPr>
        <p:txBody>
          <a:bodyPr wrap="none" rtlCol="0">
            <a:spAutoFit/>
          </a:bodyPr>
          <a:lstStyle/>
          <a:p>
            <a:r>
              <a:rPr kumimoji="1" lang="en-US" altLang="zh-CN" dirty="0">
                <a:solidFill>
                  <a:schemeClr val="bg1"/>
                </a:solidFill>
              </a:rPr>
              <a:t>Conclusion</a:t>
            </a:r>
            <a:endParaRPr kumimoji="1" lang="zh-CN" altLang="en-US" dirty="0">
              <a:solidFill>
                <a:schemeClr val="bg1"/>
              </a:solidFill>
            </a:endParaRPr>
          </a:p>
        </p:txBody>
      </p:sp>
      <p:sp>
        <p:nvSpPr>
          <p:cNvPr id="42" name="Pentagon 1">
            <a:extLst>
              <a:ext uri="{FF2B5EF4-FFF2-40B4-BE49-F238E27FC236}">
                <a16:creationId xmlns:a16="http://schemas.microsoft.com/office/drawing/2014/main" id="{8E38EA82-ED1D-AD40-B00A-3547D183850B}"/>
              </a:ext>
            </a:extLst>
          </p:cNvPr>
          <p:cNvSpPr/>
          <p:nvPr/>
        </p:nvSpPr>
        <p:spPr>
          <a:xfrm>
            <a:off x="-4668" y="6457830"/>
            <a:ext cx="3060000" cy="400171"/>
          </a:xfrm>
          <a:prstGeom prst="homePlate">
            <a:avLst/>
          </a:prstGeom>
          <a:solidFill>
            <a:srgbClr val="4755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bg1"/>
                </a:solidFill>
              </a:rPr>
              <a:t>      Introduction</a:t>
            </a:r>
          </a:p>
        </p:txBody>
      </p:sp>
      <p:pic>
        <p:nvPicPr>
          <p:cNvPr id="43" name="Picture 39">
            <a:extLst>
              <a:ext uri="{FF2B5EF4-FFF2-40B4-BE49-F238E27FC236}">
                <a16:creationId xmlns:a16="http://schemas.microsoft.com/office/drawing/2014/main" id="{18F6E7F9-44FF-724A-9E6E-A993FFED217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908" y="6457828"/>
            <a:ext cx="399600" cy="399600"/>
          </a:xfrm>
          <a:prstGeom prst="rect">
            <a:avLst/>
          </a:prstGeom>
        </p:spPr>
      </p:pic>
      <p:sp>
        <p:nvSpPr>
          <p:cNvPr id="44" name="文本框 11">
            <a:extLst>
              <a:ext uri="{FF2B5EF4-FFF2-40B4-BE49-F238E27FC236}">
                <a16:creationId xmlns:a16="http://schemas.microsoft.com/office/drawing/2014/main" id="{E84B692E-C82D-FB42-81E4-1A2BAEF42D6C}"/>
              </a:ext>
            </a:extLst>
          </p:cNvPr>
          <p:cNvSpPr txBox="1"/>
          <p:nvPr/>
        </p:nvSpPr>
        <p:spPr>
          <a:xfrm>
            <a:off x="6319278" y="6488096"/>
            <a:ext cx="2125903" cy="369332"/>
          </a:xfrm>
          <a:prstGeom prst="rect">
            <a:avLst/>
          </a:prstGeom>
          <a:noFill/>
        </p:spPr>
        <p:txBody>
          <a:bodyPr wrap="none" rtlCol="0">
            <a:spAutoFit/>
          </a:bodyPr>
          <a:lstStyle/>
          <a:p>
            <a:r>
              <a:rPr lang="en-US" altLang="zh-CN" dirty="0">
                <a:solidFill>
                  <a:schemeClr val="bg1"/>
                </a:solidFill>
              </a:rPr>
              <a:t> Detailed</a:t>
            </a:r>
            <a:r>
              <a:rPr lang="zh-CN" altLang="en-US" dirty="0">
                <a:solidFill>
                  <a:schemeClr val="bg1"/>
                </a:solidFill>
              </a:rPr>
              <a:t> </a:t>
            </a:r>
            <a:r>
              <a:rPr lang="en-US" altLang="zh-CN" dirty="0">
                <a:solidFill>
                  <a:schemeClr val="bg1"/>
                </a:solidFill>
              </a:rPr>
              <a:t>Analysis</a:t>
            </a:r>
            <a:endParaRPr kumimoji="1" lang="zh-CN" altLang="en-US" dirty="0"/>
          </a:p>
        </p:txBody>
      </p:sp>
    </p:spTree>
    <p:extLst>
      <p:ext uri="{BB962C8B-B14F-4D97-AF65-F5344CB8AC3E}">
        <p14:creationId xmlns:p14="http://schemas.microsoft.com/office/powerpoint/2010/main" val="1478373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21"/>
          <p:cNvSpPr/>
          <p:nvPr/>
        </p:nvSpPr>
        <p:spPr>
          <a:xfrm>
            <a:off x="422508" y="425373"/>
            <a:ext cx="6880957" cy="667362"/>
          </a:xfrm>
          <a:prstGeom prst="rect">
            <a:avLst/>
          </a:prstGeom>
        </p:spPr>
        <p:txBody>
          <a:bodyPr wrap="square">
            <a:spAutoFit/>
          </a:bodyPr>
          <a:lstStyle/>
          <a:p>
            <a:pPr>
              <a:lnSpc>
                <a:spcPct val="130000"/>
              </a:lnSpc>
            </a:pPr>
            <a:r>
              <a:rPr lang="en-US" altLang="zh-CN" sz="3200" b="1" dirty="0">
                <a:gradFill flip="none" rotWithShape="1">
                  <a:gsLst>
                    <a:gs pos="0">
                      <a:schemeClr val="accent1"/>
                    </a:gs>
                    <a:gs pos="100000">
                      <a:schemeClr val="accent1">
                        <a:lumMod val="60000"/>
                        <a:lumOff val="40000"/>
                      </a:schemeClr>
                    </a:gs>
                  </a:gsLst>
                  <a:lin ang="18900000" scaled="1"/>
                  <a:tileRect/>
                </a:gradFill>
              </a:rPr>
              <a:t>Data</a:t>
            </a:r>
            <a:r>
              <a:rPr lang="zh-CN" altLang="en-US" sz="3200" b="1" dirty="0">
                <a:gradFill flip="none" rotWithShape="1">
                  <a:gsLst>
                    <a:gs pos="0">
                      <a:schemeClr val="accent1"/>
                    </a:gs>
                    <a:gs pos="100000">
                      <a:schemeClr val="accent1">
                        <a:lumMod val="60000"/>
                        <a:lumOff val="40000"/>
                      </a:schemeClr>
                    </a:gs>
                  </a:gsLst>
                  <a:lin ang="18900000" scaled="1"/>
                  <a:tileRect/>
                </a:gradFill>
              </a:rPr>
              <a:t> </a:t>
            </a:r>
            <a:r>
              <a:rPr lang="en-US" altLang="zh-CN" sz="3200" b="1" dirty="0">
                <a:gradFill flip="none" rotWithShape="1">
                  <a:gsLst>
                    <a:gs pos="0">
                      <a:schemeClr val="accent1"/>
                    </a:gs>
                    <a:gs pos="100000">
                      <a:schemeClr val="accent1">
                        <a:lumMod val="60000"/>
                        <a:lumOff val="40000"/>
                      </a:schemeClr>
                    </a:gs>
                  </a:gsLst>
                  <a:lin ang="18900000" scaled="1"/>
                  <a:tileRect/>
                </a:gradFill>
              </a:rPr>
              <a:t>Cleaning</a:t>
            </a:r>
            <a:endParaRPr lang="zh-CN" altLang="en-US" sz="3200" b="1" dirty="0">
              <a:gradFill flip="none" rotWithShape="1">
                <a:gsLst>
                  <a:gs pos="0">
                    <a:schemeClr val="accent1"/>
                  </a:gs>
                  <a:gs pos="100000">
                    <a:schemeClr val="accent1">
                      <a:lumMod val="60000"/>
                      <a:lumOff val="40000"/>
                    </a:schemeClr>
                  </a:gs>
                </a:gsLst>
                <a:lin ang="18900000" scaled="1"/>
                <a:tileRect/>
              </a:gradFill>
            </a:endParaRPr>
          </a:p>
        </p:txBody>
      </p:sp>
      <p:grpSp>
        <p:nvGrpSpPr>
          <p:cNvPr id="14" name="组 13"/>
          <p:cNvGrpSpPr/>
          <p:nvPr/>
        </p:nvGrpSpPr>
        <p:grpSpPr>
          <a:xfrm>
            <a:off x="3040888" y="6456218"/>
            <a:ext cx="3060000" cy="401783"/>
            <a:chOff x="2569448" y="6781565"/>
            <a:chExt cx="2434889" cy="401783"/>
          </a:xfrm>
        </p:grpSpPr>
        <p:sp>
          <p:nvSpPr>
            <p:cNvPr id="15" name="Pentagon 37"/>
            <p:cNvSpPr/>
            <p:nvPr/>
          </p:nvSpPr>
          <p:spPr>
            <a:xfrm>
              <a:off x="2863032" y="6781566"/>
              <a:ext cx="2141305" cy="401782"/>
            </a:xfrm>
            <a:prstGeom prst="homePlate">
              <a:avLst/>
            </a:prstGeom>
            <a:solidFill>
              <a:srgbClr val="75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A3132"/>
                </a:solidFill>
              </a:endParaRPr>
            </a:p>
          </p:txBody>
        </p:sp>
        <p:sp>
          <p:nvSpPr>
            <p:cNvPr id="16" name="Chevron 38"/>
            <p:cNvSpPr/>
            <p:nvPr/>
          </p:nvSpPr>
          <p:spPr>
            <a:xfrm>
              <a:off x="2569448" y="6781565"/>
              <a:ext cx="853463" cy="401783"/>
            </a:xfrm>
            <a:prstGeom prst="chevron">
              <a:avLst/>
            </a:prstGeom>
            <a:solidFill>
              <a:srgbClr val="75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A3132"/>
                </a:solidFill>
              </a:endParaRPr>
            </a:p>
          </p:txBody>
        </p:sp>
      </p:grpSp>
      <p:sp>
        <p:nvSpPr>
          <p:cNvPr id="17" name="文本框 16"/>
          <p:cNvSpPr txBox="1"/>
          <p:nvPr/>
        </p:nvSpPr>
        <p:spPr>
          <a:xfrm>
            <a:off x="8207828" y="6488668"/>
            <a:ext cx="312906" cy="369332"/>
          </a:xfrm>
          <a:prstGeom prst="rect">
            <a:avLst/>
          </a:prstGeom>
          <a:noFill/>
        </p:spPr>
        <p:txBody>
          <a:bodyPr wrap="none" rtlCol="0">
            <a:spAutoFit/>
          </a:bodyPr>
          <a:lstStyle/>
          <a:p>
            <a:r>
              <a:rPr kumimoji="1" lang="en-US" altLang="zh-CN" dirty="0">
                <a:solidFill>
                  <a:schemeClr val="bg1"/>
                </a:solidFill>
              </a:rPr>
              <a:t>4</a:t>
            </a:r>
            <a:endParaRPr kumimoji="1" lang="zh-CN" altLang="en-US" dirty="0">
              <a:solidFill>
                <a:schemeClr val="bg1"/>
              </a:solidFill>
            </a:endParaRPr>
          </a:p>
        </p:txBody>
      </p:sp>
      <p:grpSp>
        <p:nvGrpSpPr>
          <p:cNvPr id="18" name="组 17"/>
          <p:cNvGrpSpPr/>
          <p:nvPr/>
        </p:nvGrpSpPr>
        <p:grpSpPr>
          <a:xfrm>
            <a:off x="6086444" y="6456218"/>
            <a:ext cx="3060000" cy="401783"/>
            <a:chOff x="2569448" y="6781565"/>
            <a:chExt cx="2434889" cy="401783"/>
          </a:xfrm>
        </p:grpSpPr>
        <p:sp>
          <p:nvSpPr>
            <p:cNvPr id="19" name="Pentagon 37"/>
            <p:cNvSpPr/>
            <p:nvPr/>
          </p:nvSpPr>
          <p:spPr>
            <a:xfrm>
              <a:off x="2863032" y="6781566"/>
              <a:ext cx="2141305" cy="401782"/>
            </a:xfrm>
            <a:prstGeom prst="homePlate">
              <a:avLst/>
            </a:prstGeom>
            <a:solidFill>
              <a:srgbClr val="75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A3132"/>
                </a:solidFill>
              </a:endParaRPr>
            </a:p>
          </p:txBody>
        </p:sp>
        <p:sp>
          <p:nvSpPr>
            <p:cNvPr id="20" name="Chevron 38"/>
            <p:cNvSpPr/>
            <p:nvPr/>
          </p:nvSpPr>
          <p:spPr>
            <a:xfrm>
              <a:off x="2569448" y="6781565"/>
              <a:ext cx="853463" cy="401783"/>
            </a:xfrm>
            <a:prstGeom prst="chevron">
              <a:avLst/>
            </a:prstGeom>
            <a:solidFill>
              <a:srgbClr val="75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A3132"/>
                </a:solidFill>
              </a:endParaRPr>
            </a:p>
          </p:txBody>
        </p:sp>
      </p:grpSp>
      <p:grpSp>
        <p:nvGrpSpPr>
          <p:cNvPr id="21" name="组 20"/>
          <p:cNvGrpSpPr/>
          <p:nvPr/>
        </p:nvGrpSpPr>
        <p:grpSpPr>
          <a:xfrm>
            <a:off x="9132000" y="6456218"/>
            <a:ext cx="3060000" cy="401783"/>
            <a:chOff x="2569448" y="6781565"/>
            <a:chExt cx="2434889" cy="401783"/>
          </a:xfrm>
        </p:grpSpPr>
        <p:sp>
          <p:nvSpPr>
            <p:cNvPr id="24" name="Pentagon 37"/>
            <p:cNvSpPr/>
            <p:nvPr/>
          </p:nvSpPr>
          <p:spPr>
            <a:xfrm>
              <a:off x="2863032" y="6781566"/>
              <a:ext cx="2141305" cy="401782"/>
            </a:xfrm>
            <a:prstGeom prst="homePlate">
              <a:avLst/>
            </a:prstGeom>
            <a:solidFill>
              <a:srgbClr val="75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A3132"/>
                </a:solidFill>
              </a:endParaRPr>
            </a:p>
          </p:txBody>
        </p:sp>
        <p:sp>
          <p:nvSpPr>
            <p:cNvPr id="25" name="Chevron 38"/>
            <p:cNvSpPr/>
            <p:nvPr/>
          </p:nvSpPr>
          <p:spPr>
            <a:xfrm>
              <a:off x="2569448" y="6781565"/>
              <a:ext cx="853463" cy="401783"/>
            </a:xfrm>
            <a:prstGeom prst="chevron">
              <a:avLst/>
            </a:prstGeom>
            <a:solidFill>
              <a:srgbClr val="75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A3132"/>
                </a:solidFill>
              </a:endParaRPr>
            </a:p>
          </p:txBody>
        </p:sp>
      </p:grpSp>
      <p:sp>
        <p:nvSpPr>
          <p:cNvPr id="26" name="文本框 25"/>
          <p:cNvSpPr txBox="1"/>
          <p:nvPr/>
        </p:nvSpPr>
        <p:spPr>
          <a:xfrm>
            <a:off x="3363926" y="6486959"/>
            <a:ext cx="1000595" cy="369332"/>
          </a:xfrm>
          <a:prstGeom prst="rect">
            <a:avLst/>
          </a:prstGeom>
          <a:noFill/>
        </p:spPr>
        <p:txBody>
          <a:bodyPr wrap="none" rtlCol="0">
            <a:spAutoFit/>
          </a:bodyPr>
          <a:lstStyle/>
          <a:p>
            <a:r>
              <a:rPr kumimoji="1" lang="en-US" altLang="zh-CN" dirty="0">
                <a:solidFill>
                  <a:schemeClr val="bg1"/>
                </a:solidFill>
              </a:rPr>
              <a:t>Causes</a:t>
            </a:r>
            <a:endParaRPr kumimoji="1" lang="zh-CN" altLang="en-US" dirty="0">
              <a:solidFill>
                <a:schemeClr val="bg1"/>
              </a:solidFill>
            </a:endParaRPr>
          </a:p>
        </p:txBody>
      </p:sp>
      <p:sp>
        <p:nvSpPr>
          <p:cNvPr id="27" name="文本框 26"/>
          <p:cNvSpPr txBox="1"/>
          <p:nvPr/>
        </p:nvSpPr>
        <p:spPr>
          <a:xfrm>
            <a:off x="9500956" y="6472443"/>
            <a:ext cx="1734770" cy="369332"/>
          </a:xfrm>
          <a:prstGeom prst="rect">
            <a:avLst/>
          </a:prstGeom>
          <a:noFill/>
        </p:spPr>
        <p:txBody>
          <a:bodyPr wrap="none" rtlCol="0">
            <a:spAutoFit/>
          </a:bodyPr>
          <a:lstStyle/>
          <a:p>
            <a:r>
              <a:rPr kumimoji="1" lang="en-US" altLang="zh-CN" dirty="0">
                <a:solidFill>
                  <a:schemeClr val="bg1"/>
                </a:solidFill>
              </a:rPr>
              <a:t>Issues to Solve</a:t>
            </a:r>
            <a:endParaRPr kumimoji="1" lang="zh-CN" altLang="en-US" dirty="0">
              <a:solidFill>
                <a:schemeClr val="bg1"/>
              </a:solidFill>
            </a:endParaRPr>
          </a:p>
        </p:txBody>
      </p:sp>
      <p:sp>
        <p:nvSpPr>
          <p:cNvPr id="28" name="Pentagon 1"/>
          <p:cNvSpPr/>
          <p:nvPr/>
        </p:nvSpPr>
        <p:spPr>
          <a:xfrm>
            <a:off x="-4668" y="6457830"/>
            <a:ext cx="3060000" cy="400171"/>
          </a:xfrm>
          <a:prstGeom prst="homePlate">
            <a:avLst/>
          </a:prstGeom>
          <a:solidFill>
            <a:srgbClr val="4755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bg1"/>
                </a:solidFill>
              </a:rPr>
              <a:t>      Introduction</a:t>
            </a:r>
          </a:p>
        </p:txBody>
      </p:sp>
      <p:pic>
        <p:nvPicPr>
          <p:cNvPr id="29" name="Picture 3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908" y="6457828"/>
            <a:ext cx="399600" cy="399600"/>
          </a:xfrm>
          <a:prstGeom prst="rect">
            <a:avLst/>
          </a:prstGeom>
        </p:spPr>
      </p:pic>
      <p:sp>
        <p:nvSpPr>
          <p:cNvPr id="30" name="文本框 29"/>
          <p:cNvSpPr txBox="1"/>
          <p:nvPr/>
        </p:nvSpPr>
        <p:spPr>
          <a:xfrm>
            <a:off x="6319278" y="6488096"/>
            <a:ext cx="2092239" cy="369332"/>
          </a:xfrm>
          <a:prstGeom prst="rect">
            <a:avLst/>
          </a:prstGeom>
          <a:noFill/>
        </p:spPr>
        <p:txBody>
          <a:bodyPr wrap="none" rtlCol="0">
            <a:spAutoFit/>
          </a:bodyPr>
          <a:lstStyle/>
          <a:p>
            <a:r>
              <a:rPr lang="en-US" altLang="zh-CN">
                <a:solidFill>
                  <a:schemeClr val="bg1"/>
                </a:solidFill>
              </a:rPr>
              <a:t> Empirical Studies</a:t>
            </a:r>
            <a:endParaRPr kumimoji="1" lang="zh-CN" altLang="en-US" dirty="0"/>
          </a:p>
        </p:txBody>
      </p:sp>
      <p:grpSp>
        <p:nvGrpSpPr>
          <p:cNvPr id="23" name="组 19">
            <a:extLst>
              <a:ext uri="{FF2B5EF4-FFF2-40B4-BE49-F238E27FC236}">
                <a16:creationId xmlns:a16="http://schemas.microsoft.com/office/drawing/2014/main" id="{31FC1ED3-1F37-B548-A8EF-226CAE7D287C}"/>
              </a:ext>
            </a:extLst>
          </p:cNvPr>
          <p:cNvGrpSpPr/>
          <p:nvPr/>
        </p:nvGrpSpPr>
        <p:grpSpPr>
          <a:xfrm>
            <a:off x="3040888" y="6456218"/>
            <a:ext cx="3060000" cy="401783"/>
            <a:chOff x="2569448" y="6781565"/>
            <a:chExt cx="2434889" cy="401783"/>
          </a:xfrm>
        </p:grpSpPr>
        <p:sp>
          <p:nvSpPr>
            <p:cNvPr id="31" name="Pentagon 37">
              <a:extLst>
                <a:ext uri="{FF2B5EF4-FFF2-40B4-BE49-F238E27FC236}">
                  <a16:creationId xmlns:a16="http://schemas.microsoft.com/office/drawing/2014/main" id="{55378420-6493-0F4A-891D-DC2540B0C535}"/>
                </a:ext>
              </a:extLst>
            </p:cNvPr>
            <p:cNvSpPr/>
            <p:nvPr/>
          </p:nvSpPr>
          <p:spPr>
            <a:xfrm>
              <a:off x="2863032" y="6781566"/>
              <a:ext cx="2141305" cy="401782"/>
            </a:xfrm>
            <a:prstGeom prst="homePlate">
              <a:avLst/>
            </a:prstGeom>
            <a:solidFill>
              <a:srgbClr val="75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A3132"/>
                </a:solidFill>
              </a:endParaRPr>
            </a:p>
          </p:txBody>
        </p:sp>
        <p:sp>
          <p:nvSpPr>
            <p:cNvPr id="32" name="Chevron 38">
              <a:extLst>
                <a:ext uri="{FF2B5EF4-FFF2-40B4-BE49-F238E27FC236}">
                  <a16:creationId xmlns:a16="http://schemas.microsoft.com/office/drawing/2014/main" id="{027E7270-74B1-FC4C-B133-5A0A6D2D6D67}"/>
                </a:ext>
              </a:extLst>
            </p:cNvPr>
            <p:cNvSpPr/>
            <p:nvPr/>
          </p:nvSpPr>
          <p:spPr>
            <a:xfrm>
              <a:off x="2569448" y="6781565"/>
              <a:ext cx="853463" cy="401783"/>
            </a:xfrm>
            <a:prstGeom prst="chevron">
              <a:avLst/>
            </a:prstGeom>
            <a:solidFill>
              <a:srgbClr val="75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A3132"/>
                </a:solidFill>
              </a:endParaRPr>
            </a:p>
          </p:txBody>
        </p:sp>
      </p:grpSp>
      <p:sp>
        <p:nvSpPr>
          <p:cNvPr id="33" name="文本框 25">
            <a:extLst>
              <a:ext uri="{FF2B5EF4-FFF2-40B4-BE49-F238E27FC236}">
                <a16:creationId xmlns:a16="http://schemas.microsoft.com/office/drawing/2014/main" id="{467DB14F-CC15-1041-8201-B6BC1AF57130}"/>
              </a:ext>
            </a:extLst>
          </p:cNvPr>
          <p:cNvSpPr txBox="1"/>
          <p:nvPr/>
        </p:nvSpPr>
        <p:spPr>
          <a:xfrm>
            <a:off x="8207828" y="6488668"/>
            <a:ext cx="312906" cy="369332"/>
          </a:xfrm>
          <a:prstGeom prst="rect">
            <a:avLst/>
          </a:prstGeom>
          <a:noFill/>
        </p:spPr>
        <p:txBody>
          <a:bodyPr wrap="none" rtlCol="0">
            <a:spAutoFit/>
          </a:bodyPr>
          <a:lstStyle/>
          <a:p>
            <a:r>
              <a:rPr kumimoji="1" lang="en-US" altLang="zh-CN" dirty="0">
                <a:solidFill>
                  <a:schemeClr val="bg1"/>
                </a:solidFill>
              </a:rPr>
              <a:t>4</a:t>
            </a:r>
            <a:endParaRPr kumimoji="1" lang="zh-CN" altLang="en-US" dirty="0">
              <a:solidFill>
                <a:schemeClr val="bg1"/>
              </a:solidFill>
            </a:endParaRPr>
          </a:p>
        </p:txBody>
      </p:sp>
      <p:grpSp>
        <p:nvGrpSpPr>
          <p:cNvPr id="34" name="组 28">
            <a:extLst>
              <a:ext uri="{FF2B5EF4-FFF2-40B4-BE49-F238E27FC236}">
                <a16:creationId xmlns:a16="http://schemas.microsoft.com/office/drawing/2014/main" id="{80F0AD4B-C0C5-684C-AF11-51699CC26304}"/>
              </a:ext>
            </a:extLst>
          </p:cNvPr>
          <p:cNvGrpSpPr/>
          <p:nvPr/>
        </p:nvGrpSpPr>
        <p:grpSpPr>
          <a:xfrm>
            <a:off x="6086444" y="6456218"/>
            <a:ext cx="3060000" cy="401783"/>
            <a:chOff x="2569448" y="6781565"/>
            <a:chExt cx="2434889" cy="401783"/>
          </a:xfrm>
        </p:grpSpPr>
        <p:sp>
          <p:nvSpPr>
            <p:cNvPr id="35" name="Pentagon 37">
              <a:extLst>
                <a:ext uri="{FF2B5EF4-FFF2-40B4-BE49-F238E27FC236}">
                  <a16:creationId xmlns:a16="http://schemas.microsoft.com/office/drawing/2014/main" id="{93F1B0D7-E779-2D4A-A3E7-BCF65EF0F315}"/>
                </a:ext>
              </a:extLst>
            </p:cNvPr>
            <p:cNvSpPr/>
            <p:nvPr/>
          </p:nvSpPr>
          <p:spPr>
            <a:xfrm>
              <a:off x="2863032" y="6781566"/>
              <a:ext cx="2141305" cy="401782"/>
            </a:xfrm>
            <a:prstGeom prst="homePlate">
              <a:avLst/>
            </a:prstGeom>
            <a:solidFill>
              <a:srgbClr val="75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A3132"/>
                </a:solidFill>
              </a:endParaRPr>
            </a:p>
          </p:txBody>
        </p:sp>
        <p:sp>
          <p:nvSpPr>
            <p:cNvPr id="36" name="Chevron 38">
              <a:extLst>
                <a:ext uri="{FF2B5EF4-FFF2-40B4-BE49-F238E27FC236}">
                  <a16:creationId xmlns:a16="http://schemas.microsoft.com/office/drawing/2014/main" id="{CA7E3127-1762-2E42-BE82-2F905E2F5829}"/>
                </a:ext>
              </a:extLst>
            </p:cNvPr>
            <p:cNvSpPr/>
            <p:nvPr/>
          </p:nvSpPr>
          <p:spPr>
            <a:xfrm>
              <a:off x="2569448" y="6781565"/>
              <a:ext cx="853463" cy="401783"/>
            </a:xfrm>
            <a:prstGeom prst="chevron">
              <a:avLst/>
            </a:prstGeom>
            <a:solidFill>
              <a:srgbClr val="75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A3132"/>
                </a:solidFill>
              </a:endParaRPr>
            </a:p>
          </p:txBody>
        </p:sp>
      </p:grpSp>
      <p:grpSp>
        <p:nvGrpSpPr>
          <p:cNvPr id="37" name="组 33">
            <a:extLst>
              <a:ext uri="{FF2B5EF4-FFF2-40B4-BE49-F238E27FC236}">
                <a16:creationId xmlns:a16="http://schemas.microsoft.com/office/drawing/2014/main" id="{18EC9A36-16C3-0844-84B7-FE3B8EBBEC53}"/>
              </a:ext>
            </a:extLst>
          </p:cNvPr>
          <p:cNvGrpSpPr/>
          <p:nvPr/>
        </p:nvGrpSpPr>
        <p:grpSpPr>
          <a:xfrm>
            <a:off x="9132000" y="6456218"/>
            <a:ext cx="3060000" cy="401783"/>
            <a:chOff x="2569448" y="6781565"/>
            <a:chExt cx="2434889" cy="401783"/>
          </a:xfrm>
        </p:grpSpPr>
        <p:sp>
          <p:nvSpPr>
            <p:cNvPr id="38" name="Pentagon 37">
              <a:extLst>
                <a:ext uri="{FF2B5EF4-FFF2-40B4-BE49-F238E27FC236}">
                  <a16:creationId xmlns:a16="http://schemas.microsoft.com/office/drawing/2014/main" id="{520521C2-F593-E840-8BFD-C89A75CEBB6A}"/>
                </a:ext>
              </a:extLst>
            </p:cNvPr>
            <p:cNvSpPr/>
            <p:nvPr/>
          </p:nvSpPr>
          <p:spPr>
            <a:xfrm>
              <a:off x="2863032" y="6781566"/>
              <a:ext cx="2141305" cy="401782"/>
            </a:xfrm>
            <a:prstGeom prst="homePlate">
              <a:avLst/>
            </a:prstGeom>
            <a:solidFill>
              <a:srgbClr val="75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A3132"/>
                </a:solidFill>
              </a:endParaRPr>
            </a:p>
          </p:txBody>
        </p:sp>
        <p:sp>
          <p:nvSpPr>
            <p:cNvPr id="39" name="Chevron 38">
              <a:extLst>
                <a:ext uri="{FF2B5EF4-FFF2-40B4-BE49-F238E27FC236}">
                  <a16:creationId xmlns:a16="http://schemas.microsoft.com/office/drawing/2014/main" id="{1180722B-B5EB-CA40-BA26-23EE8E292550}"/>
                </a:ext>
              </a:extLst>
            </p:cNvPr>
            <p:cNvSpPr/>
            <p:nvPr/>
          </p:nvSpPr>
          <p:spPr>
            <a:xfrm>
              <a:off x="2569448" y="6781565"/>
              <a:ext cx="853463" cy="401783"/>
            </a:xfrm>
            <a:prstGeom prst="chevron">
              <a:avLst/>
            </a:prstGeom>
            <a:solidFill>
              <a:srgbClr val="75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A3132"/>
                </a:solidFill>
              </a:endParaRPr>
            </a:p>
          </p:txBody>
        </p:sp>
      </p:grpSp>
      <p:sp>
        <p:nvSpPr>
          <p:cNvPr id="40" name="文本框 36">
            <a:extLst>
              <a:ext uri="{FF2B5EF4-FFF2-40B4-BE49-F238E27FC236}">
                <a16:creationId xmlns:a16="http://schemas.microsoft.com/office/drawing/2014/main" id="{EB4D0A37-E2CB-C349-8E0F-BB3AE8869E7C}"/>
              </a:ext>
            </a:extLst>
          </p:cNvPr>
          <p:cNvSpPr txBox="1"/>
          <p:nvPr/>
        </p:nvSpPr>
        <p:spPr>
          <a:xfrm>
            <a:off x="3342530" y="6488668"/>
            <a:ext cx="1417376" cy="369332"/>
          </a:xfrm>
          <a:prstGeom prst="rect">
            <a:avLst/>
          </a:prstGeom>
          <a:noFill/>
        </p:spPr>
        <p:txBody>
          <a:bodyPr wrap="none" rtlCol="0">
            <a:spAutoFit/>
          </a:bodyPr>
          <a:lstStyle/>
          <a:p>
            <a:r>
              <a:rPr kumimoji="1" lang="en-US" altLang="zh-CN" dirty="0">
                <a:solidFill>
                  <a:schemeClr val="bg1"/>
                </a:solidFill>
              </a:rPr>
              <a:t>App</a:t>
            </a:r>
            <a:r>
              <a:rPr kumimoji="1" lang="zh-CN" altLang="en-US" dirty="0">
                <a:solidFill>
                  <a:schemeClr val="bg1"/>
                </a:solidFill>
              </a:rPr>
              <a:t> </a:t>
            </a:r>
            <a:r>
              <a:rPr kumimoji="1" lang="en-US" altLang="zh-CN" dirty="0">
                <a:solidFill>
                  <a:schemeClr val="bg1"/>
                </a:solidFill>
              </a:rPr>
              <a:t>Demo</a:t>
            </a:r>
            <a:endParaRPr kumimoji="1" lang="zh-CN" altLang="en-US" dirty="0">
              <a:solidFill>
                <a:schemeClr val="bg1"/>
              </a:solidFill>
            </a:endParaRPr>
          </a:p>
        </p:txBody>
      </p:sp>
      <p:sp>
        <p:nvSpPr>
          <p:cNvPr id="41" name="文本框 38">
            <a:extLst>
              <a:ext uri="{FF2B5EF4-FFF2-40B4-BE49-F238E27FC236}">
                <a16:creationId xmlns:a16="http://schemas.microsoft.com/office/drawing/2014/main" id="{1923EFED-ACAB-2548-B3B3-A29581DA670E}"/>
              </a:ext>
            </a:extLst>
          </p:cNvPr>
          <p:cNvSpPr txBox="1"/>
          <p:nvPr/>
        </p:nvSpPr>
        <p:spPr>
          <a:xfrm>
            <a:off x="9500956" y="6472443"/>
            <a:ext cx="1428596" cy="369332"/>
          </a:xfrm>
          <a:prstGeom prst="rect">
            <a:avLst/>
          </a:prstGeom>
          <a:noFill/>
        </p:spPr>
        <p:txBody>
          <a:bodyPr wrap="none" rtlCol="0">
            <a:spAutoFit/>
          </a:bodyPr>
          <a:lstStyle/>
          <a:p>
            <a:r>
              <a:rPr kumimoji="1" lang="en-US" altLang="zh-CN" dirty="0">
                <a:solidFill>
                  <a:schemeClr val="bg1"/>
                </a:solidFill>
              </a:rPr>
              <a:t>Conclusion</a:t>
            </a:r>
            <a:endParaRPr kumimoji="1" lang="zh-CN" altLang="en-US" dirty="0">
              <a:solidFill>
                <a:schemeClr val="bg1"/>
              </a:solidFill>
            </a:endParaRPr>
          </a:p>
        </p:txBody>
      </p:sp>
      <p:sp>
        <p:nvSpPr>
          <p:cNvPr id="42" name="Pentagon 1">
            <a:extLst>
              <a:ext uri="{FF2B5EF4-FFF2-40B4-BE49-F238E27FC236}">
                <a16:creationId xmlns:a16="http://schemas.microsoft.com/office/drawing/2014/main" id="{8E38EA82-ED1D-AD40-B00A-3547D183850B}"/>
              </a:ext>
            </a:extLst>
          </p:cNvPr>
          <p:cNvSpPr/>
          <p:nvPr/>
        </p:nvSpPr>
        <p:spPr>
          <a:xfrm>
            <a:off x="-4668" y="6457830"/>
            <a:ext cx="3060000" cy="400171"/>
          </a:xfrm>
          <a:prstGeom prst="homePlate">
            <a:avLst/>
          </a:prstGeom>
          <a:solidFill>
            <a:srgbClr val="4755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bg1"/>
                </a:solidFill>
              </a:rPr>
              <a:t>      Introduction</a:t>
            </a:r>
          </a:p>
        </p:txBody>
      </p:sp>
      <p:pic>
        <p:nvPicPr>
          <p:cNvPr id="43" name="Picture 39">
            <a:extLst>
              <a:ext uri="{FF2B5EF4-FFF2-40B4-BE49-F238E27FC236}">
                <a16:creationId xmlns:a16="http://schemas.microsoft.com/office/drawing/2014/main" id="{18F6E7F9-44FF-724A-9E6E-A993FFED217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908" y="6457828"/>
            <a:ext cx="399600" cy="399600"/>
          </a:xfrm>
          <a:prstGeom prst="rect">
            <a:avLst/>
          </a:prstGeom>
        </p:spPr>
      </p:pic>
      <p:sp>
        <p:nvSpPr>
          <p:cNvPr id="44" name="文本框 11">
            <a:extLst>
              <a:ext uri="{FF2B5EF4-FFF2-40B4-BE49-F238E27FC236}">
                <a16:creationId xmlns:a16="http://schemas.microsoft.com/office/drawing/2014/main" id="{E84B692E-C82D-FB42-81E4-1A2BAEF42D6C}"/>
              </a:ext>
            </a:extLst>
          </p:cNvPr>
          <p:cNvSpPr txBox="1"/>
          <p:nvPr/>
        </p:nvSpPr>
        <p:spPr>
          <a:xfrm>
            <a:off x="6319278" y="6488096"/>
            <a:ext cx="2125903" cy="369332"/>
          </a:xfrm>
          <a:prstGeom prst="rect">
            <a:avLst/>
          </a:prstGeom>
          <a:noFill/>
        </p:spPr>
        <p:txBody>
          <a:bodyPr wrap="none" rtlCol="0">
            <a:spAutoFit/>
          </a:bodyPr>
          <a:lstStyle/>
          <a:p>
            <a:r>
              <a:rPr lang="en-US" altLang="zh-CN" dirty="0">
                <a:solidFill>
                  <a:schemeClr val="bg1"/>
                </a:solidFill>
              </a:rPr>
              <a:t> Detailed</a:t>
            </a:r>
            <a:r>
              <a:rPr lang="zh-CN" altLang="en-US" dirty="0">
                <a:solidFill>
                  <a:schemeClr val="bg1"/>
                </a:solidFill>
              </a:rPr>
              <a:t> </a:t>
            </a:r>
            <a:r>
              <a:rPr lang="en-US" altLang="zh-CN" dirty="0">
                <a:solidFill>
                  <a:schemeClr val="bg1"/>
                </a:solidFill>
              </a:rPr>
              <a:t>Analysis</a:t>
            </a:r>
            <a:endParaRPr kumimoji="1" lang="zh-CN" altLang="en-US" dirty="0"/>
          </a:p>
        </p:txBody>
      </p:sp>
      <p:sp>
        <p:nvSpPr>
          <p:cNvPr id="45" name="矩形 1">
            <a:extLst>
              <a:ext uri="{FF2B5EF4-FFF2-40B4-BE49-F238E27FC236}">
                <a16:creationId xmlns:a16="http://schemas.microsoft.com/office/drawing/2014/main" id="{556A32C9-D383-6C4A-AA22-1787D481D7B3}"/>
              </a:ext>
            </a:extLst>
          </p:cNvPr>
          <p:cNvSpPr/>
          <p:nvPr/>
        </p:nvSpPr>
        <p:spPr>
          <a:xfrm>
            <a:off x="717564" y="1556951"/>
            <a:ext cx="10663009" cy="4213654"/>
          </a:xfrm>
          <a:prstGeom prst="rect">
            <a:avLst/>
          </a:prstGeom>
          <a:solidFill>
            <a:schemeClr val="bg1"/>
          </a:solidFill>
          <a:ln>
            <a:noFill/>
          </a:ln>
          <a:effectLst>
            <a:outerShdw blurRad="596900" dist="342900" dir="2700000" algn="tl" rotWithShape="0">
              <a:schemeClr val="tx1">
                <a:lumMod val="65000"/>
                <a:lumOff val="35000"/>
                <a:alpha val="13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combine business and reviews b</a:t>
            </a:r>
            <a:endParaRPr lang="zh-CN" altLang="en-US" dirty="0"/>
          </a:p>
        </p:txBody>
      </p:sp>
      <p:sp>
        <p:nvSpPr>
          <p:cNvPr id="46" name="椭圆 36">
            <a:extLst>
              <a:ext uri="{FF2B5EF4-FFF2-40B4-BE49-F238E27FC236}">
                <a16:creationId xmlns:a16="http://schemas.microsoft.com/office/drawing/2014/main" id="{C96FB7CD-A112-F04A-A511-6E7994A009BB}"/>
              </a:ext>
            </a:extLst>
          </p:cNvPr>
          <p:cNvSpPr/>
          <p:nvPr/>
        </p:nvSpPr>
        <p:spPr>
          <a:xfrm>
            <a:off x="1102391" y="1958186"/>
            <a:ext cx="269207" cy="268860"/>
          </a:xfrm>
          <a:prstGeom prst="ellipse">
            <a:avLst/>
          </a:prstGeom>
          <a:blipFill dpi="0" rotWithShape="1">
            <a:blip r:embed="rId4"/>
            <a:srcRect/>
            <a:tile tx="0" ty="0" sx="100000" sy="100000" flip="none" algn="tl"/>
          </a:blipFill>
          <a:ln>
            <a:noFill/>
          </a:ln>
          <a:effectLst>
            <a:outerShdw blurRad="266700" dist="139700" dir="2700000" algn="tl" rotWithShape="0">
              <a:schemeClr val="bg1">
                <a:lumMod val="50000"/>
                <a:alpha val="29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7" name="椭圆 36">
            <a:extLst>
              <a:ext uri="{FF2B5EF4-FFF2-40B4-BE49-F238E27FC236}">
                <a16:creationId xmlns:a16="http://schemas.microsoft.com/office/drawing/2014/main" id="{177A2618-81D9-7344-8773-25C306D67719}"/>
              </a:ext>
            </a:extLst>
          </p:cNvPr>
          <p:cNvSpPr/>
          <p:nvPr/>
        </p:nvSpPr>
        <p:spPr>
          <a:xfrm>
            <a:off x="1102390" y="4908386"/>
            <a:ext cx="269207" cy="268860"/>
          </a:xfrm>
          <a:prstGeom prst="ellipse">
            <a:avLst/>
          </a:prstGeom>
          <a:blipFill dpi="0" rotWithShape="1">
            <a:blip r:embed="rId4"/>
            <a:srcRect/>
            <a:tile tx="0" ty="0" sx="100000" sy="100000" flip="none" algn="tl"/>
          </a:blipFill>
          <a:ln>
            <a:noFill/>
          </a:ln>
          <a:effectLst>
            <a:outerShdw blurRad="266700" dist="139700" dir="2700000" algn="tl" rotWithShape="0">
              <a:schemeClr val="bg1">
                <a:lumMod val="50000"/>
                <a:alpha val="29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8" name="椭圆 36">
            <a:extLst>
              <a:ext uri="{FF2B5EF4-FFF2-40B4-BE49-F238E27FC236}">
                <a16:creationId xmlns:a16="http://schemas.microsoft.com/office/drawing/2014/main" id="{5335437F-3200-6F48-86C8-410726A95AB1}"/>
              </a:ext>
            </a:extLst>
          </p:cNvPr>
          <p:cNvSpPr/>
          <p:nvPr/>
        </p:nvSpPr>
        <p:spPr>
          <a:xfrm>
            <a:off x="1102390" y="2959493"/>
            <a:ext cx="269207" cy="268860"/>
          </a:xfrm>
          <a:prstGeom prst="ellipse">
            <a:avLst/>
          </a:prstGeom>
          <a:blipFill dpi="0" rotWithShape="1">
            <a:blip r:embed="rId4"/>
            <a:srcRect/>
            <a:tile tx="0" ty="0" sx="100000" sy="100000" flip="none" algn="tl"/>
          </a:blipFill>
          <a:ln>
            <a:noFill/>
          </a:ln>
          <a:effectLst>
            <a:outerShdw blurRad="266700" dist="139700" dir="2700000" algn="tl" rotWithShape="0">
              <a:schemeClr val="bg1">
                <a:lumMod val="50000"/>
                <a:alpha val="29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9" name="矩形 14">
            <a:extLst>
              <a:ext uri="{FF2B5EF4-FFF2-40B4-BE49-F238E27FC236}">
                <a16:creationId xmlns:a16="http://schemas.microsoft.com/office/drawing/2014/main" id="{0100D6BE-F9DB-E247-9E73-85BF08303778}"/>
              </a:ext>
            </a:extLst>
          </p:cNvPr>
          <p:cNvSpPr/>
          <p:nvPr/>
        </p:nvSpPr>
        <p:spPr>
          <a:xfrm>
            <a:off x="1632857" y="1829815"/>
            <a:ext cx="7202224" cy="523605"/>
          </a:xfrm>
          <a:prstGeom prst="rect">
            <a:avLst/>
          </a:prstGeom>
        </p:spPr>
        <p:txBody>
          <a:bodyPr wrap="square">
            <a:spAutoFit/>
          </a:bodyPr>
          <a:lstStyle/>
          <a:p>
            <a:pPr>
              <a:lnSpc>
                <a:spcPct val="130000"/>
              </a:lnSpc>
            </a:pPr>
            <a:r>
              <a:rPr lang="en-US" sz="2400" dirty="0"/>
              <a:t>Filter cities that have more than 1000 businesses</a:t>
            </a:r>
            <a:endParaRPr lang="zh-CN" altLang="en-US" sz="2400" i="1" dirty="0">
              <a:solidFill>
                <a:schemeClr val="tx1">
                  <a:lumMod val="50000"/>
                  <a:lumOff val="50000"/>
                </a:schemeClr>
              </a:solidFill>
            </a:endParaRPr>
          </a:p>
        </p:txBody>
      </p:sp>
      <p:sp>
        <p:nvSpPr>
          <p:cNvPr id="50" name="矩形 14">
            <a:extLst>
              <a:ext uri="{FF2B5EF4-FFF2-40B4-BE49-F238E27FC236}">
                <a16:creationId xmlns:a16="http://schemas.microsoft.com/office/drawing/2014/main" id="{DD5A22CE-A61B-494F-8F43-A9637FD3FAA8}"/>
              </a:ext>
            </a:extLst>
          </p:cNvPr>
          <p:cNvSpPr/>
          <p:nvPr/>
        </p:nvSpPr>
        <p:spPr>
          <a:xfrm>
            <a:off x="1632857" y="2817636"/>
            <a:ext cx="8227834" cy="523605"/>
          </a:xfrm>
          <a:prstGeom prst="rect">
            <a:avLst/>
          </a:prstGeom>
        </p:spPr>
        <p:txBody>
          <a:bodyPr wrap="square">
            <a:spAutoFit/>
          </a:bodyPr>
          <a:lstStyle/>
          <a:p>
            <a:pPr>
              <a:lnSpc>
                <a:spcPct val="130000"/>
              </a:lnSpc>
            </a:pPr>
            <a:r>
              <a:rPr lang="en-US" sz="2400" dirty="0"/>
              <a:t>Filter</a:t>
            </a:r>
            <a:r>
              <a:rPr lang="zh-CN" altLang="en-US" sz="2400" dirty="0"/>
              <a:t> </a:t>
            </a:r>
            <a:r>
              <a:rPr lang="en-US" altLang="zh-CN" sz="2400" dirty="0"/>
              <a:t>reviews</a:t>
            </a:r>
            <a:r>
              <a:rPr lang="zh-CN" altLang="en-US" sz="2400" dirty="0"/>
              <a:t> </a:t>
            </a:r>
            <a:r>
              <a:rPr lang="en-US" altLang="zh-CN" sz="2400" dirty="0"/>
              <a:t>after</a:t>
            </a:r>
            <a:r>
              <a:rPr lang="zh-CN" altLang="en-US" sz="2400" dirty="0"/>
              <a:t> </a:t>
            </a:r>
            <a:r>
              <a:rPr lang="en-US" altLang="zh-CN" sz="2400" dirty="0"/>
              <a:t>2015</a:t>
            </a:r>
            <a:r>
              <a:rPr lang="zh-CN" altLang="en-US" sz="2400" dirty="0"/>
              <a:t> </a:t>
            </a:r>
            <a:r>
              <a:rPr lang="en-US" altLang="zh-CN" sz="2400" dirty="0"/>
              <a:t>(Oldest</a:t>
            </a:r>
            <a:r>
              <a:rPr lang="zh-CN" altLang="en-US" sz="2400" dirty="0"/>
              <a:t> </a:t>
            </a:r>
            <a:r>
              <a:rPr lang="en-US" altLang="zh-CN" sz="2400" dirty="0"/>
              <a:t>review</a:t>
            </a:r>
            <a:r>
              <a:rPr lang="zh-CN" altLang="en-US" sz="2400" dirty="0"/>
              <a:t> </a:t>
            </a:r>
            <a:r>
              <a:rPr lang="en-US" altLang="zh-CN" sz="2400" dirty="0"/>
              <a:t>year:</a:t>
            </a:r>
            <a:r>
              <a:rPr lang="zh-CN" altLang="en-US" sz="2400" dirty="0"/>
              <a:t> </a:t>
            </a:r>
            <a:r>
              <a:rPr lang="en-US" altLang="zh-CN" sz="2400" dirty="0"/>
              <a:t>2004)</a:t>
            </a:r>
            <a:endParaRPr lang="zh-CN" altLang="en-US" sz="2400" i="1" dirty="0">
              <a:solidFill>
                <a:schemeClr val="tx1">
                  <a:lumMod val="50000"/>
                  <a:lumOff val="50000"/>
                </a:schemeClr>
              </a:solidFill>
            </a:endParaRPr>
          </a:p>
        </p:txBody>
      </p:sp>
      <p:sp>
        <p:nvSpPr>
          <p:cNvPr id="53" name="矩形 14">
            <a:extLst>
              <a:ext uri="{FF2B5EF4-FFF2-40B4-BE49-F238E27FC236}">
                <a16:creationId xmlns:a16="http://schemas.microsoft.com/office/drawing/2014/main" id="{C5AE5599-9F26-A341-9ECF-CE5191498024}"/>
              </a:ext>
            </a:extLst>
          </p:cNvPr>
          <p:cNvSpPr/>
          <p:nvPr/>
        </p:nvSpPr>
        <p:spPr>
          <a:xfrm>
            <a:off x="1632856" y="4777444"/>
            <a:ext cx="6451397" cy="523605"/>
          </a:xfrm>
          <a:prstGeom prst="rect">
            <a:avLst/>
          </a:prstGeom>
        </p:spPr>
        <p:txBody>
          <a:bodyPr wrap="square">
            <a:spAutoFit/>
          </a:bodyPr>
          <a:lstStyle/>
          <a:p>
            <a:pPr>
              <a:lnSpc>
                <a:spcPct val="130000"/>
              </a:lnSpc>
            </a:pPr>
            <a:r>
              <a:rPr lang="en-US" altLang="zh-CN" sz="2400" dirty="0"/>
              <a:t>Combine</a:t>
            </a:r>
            <a:r>
              <a:rPr lang="zh-CN" altLang="en-US" sz="2400" dirty="0"/>
              <a:t> </a:t>
            </a:r>
            <a:r>
              <a:rPr lang="en-US" altLang="zh-CN" sz="2400" dirty="0"/>
              <a:t>two</a:t>
            </a:r>
            <a:r>
              <a:rPr lang="zh-CN" altLang="en-US" sz="2400" dirty="0"/>
              <a:t> </a:t>
            </a:r>
            <a:r>
              <a:rPr lang="en-US" altLang="zh-CN" sz="2400" dirty="0"/>
              <a:t>datasets</a:t>
            </a:r>
            <a:endParaRPr lang="zh-CN" altLang="en-US" sz="2400" i="1" dirty="0">
              <a:solidFill>
                <a:schemeClr val="tx1">
                  <a:lumMod val="50000"/>
                  <a:lumOff val="50000"/>
                </a:schemeClr>
              </a:solidFill>
            </a:endParaRPr>
          </a:p>
        </p:txBody>
      </p:sp>
      <p:sp>
        <p:nvSpPr>
          <p:cNvPr id="55" name="椭圆 36">
            <a:extLst>
              <a:ext uri="{FF2B5EF4-FFF2-40B4-BE49-F238E27FC236}">
                <a16:creationId xmlns:a16="http://schemas.microsoft.com/office/drawing/2014/main" id="{3B0D8C16-1722-5C48-A3FD-A2351179CD7A}"/>
              </a:ext>
            </a:extLst>
          </p:cNvPr>
          <p:cNvSpPr/>
          <p:nvPr/>
        </p:nvSpPr>
        <p:spPr>
          <a:xfrm>
            <a:off x="1102390" y="3923700"/>
            <a:ext cx="269207" cy="268860"/>
          </a:xfrm>
          <a:prstGeom prst="ellipse">
            <a:avLst/>
          </a:prstGeom>
          <a:blipFill dpi="0" rotWithShape="1">
            <a:blip r:embed="rId4"/>
            <a:srcRect/>
            <a:tile tx="0" ty="0" sx="100000" sy="100000" flip="none" algn="tl"/>
          </a:blipFill>
          <a:ln>
            <a:noFill/>
          </a:ln>
          <a:effectLst>
            <a:outerShdw blurRad="266700" dist="139700" dir="2700000" algn="tl" rotWithShape="0">
              <a:schemeClr val="bg1">
                <a:lumMod val="50000"/>
                <a:alpha val="29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6" name="矩形 14">
            <a:extLst>
              <a:ext uri="{FF2B5EF4-FFF2-40B4-BE49-F238E27FC236}">
                <a16:creationId xmlns:a16="http://schemas.microsoft.com/office/drawing/2014/main" id="{5744DD8E-05B5-704D-A139-24B8E745F076}"/>
              </a:ext>
            </a:extLst>
          </p:cNvPr>
          <p:cNvSpPr/>
          <p:nvPr/>
        </p:nvSpPr>
        <p:spPr>
          <a:xfrm>
            <a:off x="1632857" y="3797540"/>
            <a:ext cx="6451397" cy="523605"/>
          </a:xfrm>
          <a:prstGeom prst="rect">
            <a:avLst/>
          </a:prstGeom>
        </p:spPr>
        <p:txBody>
          <a:bodyPr wrap="square">
            <a:spAutoFit/>
          </a:bodyPr>
          <a:lstStyle/>
          <a:p>
            <a:pPr>
              <a:lnSpc>
                <a:spcPct val="130000"/>
              </a:lnSpc>
            </a:pPr>
            <a:r>
              <a:rPr lang="en-US" altLang="zh-CN" sz="2400" dirty="0"/>
              <a:t>Add</a:t>
            </a:r>
            <a:r>
              <a:rPr lang="zh-CN" altLang="en-US" sz="2400" dirty="0"/>
              <a:t> </a:t>
            </a:r>
            <a:r>
              <a:rPr lang="en-US" altLang="zh-CN" sz="2400" dirty="0"/>
              <a:t>categories: Business type or Cuisine</a:t>
            </a:r>
            <a:endParaRPr lang="zh-CN" altLang="en-US" sz="2400" i="1" dirty="0">
              <a:solidFill>
                <a:schemeClr val="tx1">
                  <a:lumMod val="50000"/>
                  <a:lumOff val="50000"/>
                </a:schemeClr>
              </a:solidFill>
            </a:endParaRPr>
          </a:p>
        </p:txBody>
      </p:sp>
      <p:pic>
        <p:nvPicPr>
          <p:cNvPr id="3" name="Picture 2" descr="A picture containing room&#10;&#10;Description automatically generated">
            <a:extLst>
              <a:ext uri="{FF2B5EF4-FFF2-40B4-BE49-F238E27FC236}">
                <a16:creationId xmlns:a16="http://schemas.microsoft.com/office/drawing/2014/main" id="{E0657181-E9AE-46B3-B471-9BEB28A6EA5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64281" y="3710158"/>
            <a:ext cx="2344041" cy="1691092"/>
          </a:xfrm>
          <a:prstGeom prst="rect">
            <a:avLst/>
          </a:prstGeom>
        </p:spPr>
      </p:pic>
    </p:spTree>
    <p:extLst>
      <p:ext uri="{BB962C8B-B14F-4D97-AF65-F5344CB8AC3E}">
        <p14:creationId xmlns:p14="http://schemas.microsoft.com/office/powerpoint/2010/main" val="15129240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708026" y="798284"/>
            <a:ext cx="2450193" cy="3512459"/>
            <a:chOff x="708026" y="798284"/>
            <a:chExt cx="2450193" cy="3512459"/>
          </a:xfrm>
        </p:grpSpPr>
        <p:sp>
          <p:nvSpPr>
            <p:cNvPr id="4" name="矩形 3"/>
            <p:cNvSpPr/>
            <p:nvPr/>
          </p:nvSpPr>
          <p:spPr>
            <a:xfrm>
              <a:off x="708026" y="798284"/>
              <a:ext cx="2450193" cy="3512459"/>
            </a:xfrm>
            <a:prstGeom prst="rect">
              <a:avLst/>
            </a:prstGeom>
            <a:solidFill>
              <a:schemeClr val="bg1"/>
            </a:solidFill>
            <a:ln>
              <a:noFill/>
            </a:ln>
            <a:effectLst>
              <a:outerShdw blurRad="596900" dist="342900" dir="2700000" algn="tl" rotWithShape="0">
                <a:schemeClr val="tx1">
                  <a:lumMod val="75000"/>
                  <a:lumOff val="25000"/>
                  <a:alpha val="11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708026" y="3788228"/>
              <a:ext cx="2450193" cy="522515"/>
            </a:xfrm>
            <a:prstGeom prst="rect">
              <a:avLst/>
            </a:prstGeom>
            <a:blipFill dpi="0" rotWithShape="1">
              <a:blip r:embed="rId3"/>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文本框 1"/>
          <p:cNvSpPr txBox="1"/>
          <p:nvPr/>
        </p:nvSpPr>
        <p:spPr>
          <a:xfrm>
            <a:off x="934358" y="1482435"/>
            <a:ext cx="1997528" cy="2646878"/>
          </a:xfrm>
          <a:prstGeom prst="rect">
            <a:avLst/>
          </a:prstGeom>
          <a:ln w="19050" cap="rnd">
            <a:noFill/>
          </a:ln>
        </p:spPr>
        <p:style>
          <a:lnRef idx="1">
            <a:schemeClr val="accent1"/>
          </a:lnRef>
          <a:fillRef idx="0">
            <a:schemeClr val="accent1"/>
          </a:fillRef>
          <a:effectRef idx="0">
            <a:schemeClr val="accent1"/>
          </a:effectRef>
          <a:fontRef idx="minor">
            <a:schemeClr val="tx1"/>
          </a:fontRef>
        </p:style>
        <p:txBody>
          <a:bodyPr wrap="square" rtlCol="0">
            <a:spAutoFit/>
          </a:bodyPr>
          <a:lstStyle/>
          <a:p>
            <a:pPr algn="ctr"/>
            <a:r>
              <a:rPr lang="en-US" altLang="zh-CN" sz="16600" dirty="0">
                <a:solidFill>
                  <a:schemeClr val="accent1"/>
                </a:solidFill>
                <a:latin typeface="ITC Avant Garde Std XLt" panose="020B0302020202020204" pitchFamily="34" charset="0"/>
              </a:rPr>
              <a:t>2</a:t>
            </a:r>
            <a:endParaRPr lang="zh-CN" altLang="en-US" sz="16600" dirty="0">
              <a:solidFill>
                <a:schemeClr val="accent1"/>
              </a:solidFill>
              <a:latin typeface="ITC Avant Garde Std XLt" panose="020B0302020202020204" pitchFamily="34" charset="0"/>
            </a:endParaRPr>
          </a:p>
        </p:txBody>
      </p:sp>
      <p:sp>
        <p:nvSpPr>
          <p:cNvPr id="22" name="椭圆 21"/>
          <p:cNvSpPr/>
          <p:nvPr/>
        </p:nvSpPr>
        <p:spPr>
          <a:xfrm>
            <a:off x="1630826" y="3996437"/>
            <a:ext cx="106096" cy="106096"/>
          </a:xfrm>
          <a:prstGeom prst="ellipse">
            <a:avLst/>
          </a:prstGeom>
          <a:solidFill>
            <a:schemeClr val="accent2">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3" name="椭圆 22"/>
          <p:cNvSpPr/>
          <p:nvPr/>
        </p:nvSpPr>
        <p:spPr>
          <a:xfrm>
            <a:off x="1880073" y="3996437"/>
            <a:ext cx="106096" cy="10609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4" name="椭圆 23"/>
          <p:cNvSpPr/>
          <p:nvPr/>
        </p:nvSpPr>
        <p:spPr>
          <a:xfrm>
            <a:off x="2129321" y="3996437"/>
            <a:ext cx="106096" cy="106096"/>
          </a:xfrm>
          <a:prstGeom prst="ellipse">
            <a:avLst/>
          </a:prstGeom>
          <a:solidFill>
            <a:schemeClr val="accent2">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cxnSp>
        <p:nvCxnSpPr>
          <p:cNvPr id="14" name="直接连接符 13"/>
          <p:cNvCxnSpPr/>
          <p:nvPr/>
        </p:nvCxnSpPr>
        <p:spPr>
          <a:xfrm>
            <a:off x="902608" y="1557879"/>
            <a:ext cx="2061029" cy="0"/>
          </a:xfrm>
          <a:prstGeom prst="line">
            <a:avLst/>
          </a:prstGeom>
          <a:ln w="19050" cap="rnd">
            <a:gradFill flip="none" rotWithShape="1">
              <a:gsLst>
                <a:gs pos="0">
                  <a:schemeClr val="accent1">
                    <a:lumMod val="20000"/>
                    <a:lumOff val="80000"/>
                    <a:alpha val="53000"/>
                  </a:schemeClr>
                </a:gs>
                <a:gs pos="100000">
                  <a:schemeClr val="accent1">
                    <a:lumMod val="20000"/>
                    <a:lumOff val="80000"/>
                    <a:alpha val="53000"/>
                  </a:schemeClr>
                </a:gs>
                <a:gs pos="50000">
                  <a:schemeClr val="accent1">
                    <a:lumMod val="20000"/>
                    <a:lumOff val="8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3428671" y="1840473"/>
            <a:ext cx="7442571" cy="3497943"/>
          </a:xfrm>
          <a:prstGeom prst="rect">
            <a:avLst/>
          </a:prstGeom>
          <a:solidFill>
            <a:schemeClr val="bg1"/>
          </a:solidFill>
          <a:ln>
            <a:noFill/>
          </a:ln>
          <a:effectLst>
            <a:outerShdw blurRad="596900" dist="342900" dir="2700000" algn="tl" rotWithShape="0">
              <a:schemeClr val="tx1">
                <a:lumMod val="75000"/>
                <a:lumOff val="25000"/>
                <a:alpha val="11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descr="e7d195523061f1c0d3ba7f298e59d031c9c3f97027ed136f882110EF8F17BAD1F2C348D17C7856EF46CB4678CC9E44EE1ABA681E3133328A7B4D22AAF822B2429426B2355AA8CC4431B8568D2CF3B73ADF5964BB9916C1AAFCE9EA833C7DDC8425D8BA88DB0599F6A00A20541FA24F913707B9AB8618371F45B8F4E26F5A89A2851711534E8E3A97"/>
          <p:cNvSpPr txBox="1"/>
          <p:nvPr/>
        </p:nvSpPr>
        <p:spPr>
          <a:xfrm>
            <a:off x="4074620" y="3589443"/>
            <a:ext cx="2380780" cy="667362"/>
          </a:xfrm>
          <a:prstGeom prst="rect">
            <a:avLst/>
          </a:prstGeom>
        </p:spPr>
        <p:txBody>
          <a:bodyPr wrap="none">
            <a:spAutoFit/>
          </a:bodyPr>
          <a:lstStyle>
            <a:defPPr>
              <a:defRPr lang="zh-CN"/>
            </a:defPPr>
            <a:lvl1pPr>
              <a:lnSpc>
                <a:spcPct val="130000"/>
              </a:lnSpc>
              <a:defRPr sz="4000">
                <a:gradFill flip="none" rotWithShape="1">
                  <a:gsLst>
                    <a:gs pos="0">
                      <a:schemeClr val="accent1"/>
                    </a:gs>
                    <a:gs pos="100000">
                      <a:schemeClr val="accent1">
                        <a:lumMod val="60000"/>
                        <a:lumOff val="40000"/>
                      </a:schemeClr>
                    </a:gs>
                  </a:gsLst>
                  <a:lin ang="18900000" scaled="1"/>
                  <a:tileRect/>
                </a:gradFill>
                <a:latin typeface="+mj-lt"/>
              </a:defRPr>
            </a:lvl1pPr>
          </a:lstStyle>
          <a:p>
            <a:r>
              <a:rPr lang="en-US" altLang="zh-CN" sz="3200" b="1" dirty="0">
                <a:gradFill flip="none" rotWithShape="1">
                  <a:gsLst>
                    <a:gs pos="51000">
                      <a:schemeClr val="accent1"/>
                    </a:gs>
                    <a:gs pos="100000">
                      <a:schemeClr val="accent1">
                        <a:lumMod val="60000"/>
                        <a:lumOff val="40000"/>
                      </a:schemeClr>
                    </a:gs>
                  </a:gsLst>
                  <a:lin ang="0" scaled="1"/>
                  <a:tileRect/>
                </a:gradFill>
              </a:rPr>
              <a:t>App</a:t>
            </a:r>
            <a:r>
              <a:rPr lang="zh-CN" altLang="en-US" sz="3200" b="1" dirty="0">
                <a:gradFill flip="none" rotWithShape="1">
                  <a:gsLst>
                    <a:gs pos="51000">
                      <a:schemeClr val="accent1"/>
                    </a:gs>
                    <a:gs pos="100000">
                      <a:schemeClr val="accent1">
                        <a:lumMod val="60000"/>
                        <a:lumOff val="40000"/>
                      </a:schemeClr>
                    </a:gs>
                  </a:gsLst>
                  <a:lin ang="0" scaled="1"/>
                  <a:tileRect/>
                </a:gradFill>
              </a:rPr>
              <a:t> </a:t>
            </a:r>
            <a:r>
              <a:rPr lang="en-US" altLang="zh-CN" sz="3200" b="1" dirty="0">
                <a:gradFill flip="none" rotWithShape="1">
                  <a:gsLst>
                    <a:gs pos="51000">
                      <a:schemeClr val="accent1"/>
                    </a:gs>
                    <a:gs pos="100000">
                      <a:schemeClr val="accent1">
                        <a:lumMod val="60000"/>
                        <a:lumOff val="40000"/>
                      </a:schemeClr>
                    </a:gs>
                  </a:gsLst>
                  <a:lin ang="0" scaled="1"/>
                  <a:tileRect/>
                </a:gradFill>
              </a:rPr>
              <a:t>Demo</a:t>
            </a:r>
          </a:p>
        </p:txBody>
      </p:sp>
      <p:cxnSp>
        <p:nvCxnSpPr>
          <p:cNvPr id="18" name="直接连接符 17"/>
          <p:cNvCxnSpPr/>
          <p:nvPr/>
        </p:nvCxnSpPr>
        <p:spPr>
          <a:xfrm>
            <a:off x="3825002" y="2796634"/>
            <a:ext cx="0" cy="1691640"/>
          </a:xfrm>
          <a:prstGeom prst="line">
            <a:avLst/>
          </a:prstGeom>
          <a:ln w="19050">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44" name="文本框 18">
            <a:extLst>
              <a:ext uri="{FF2B5EF4-FFF2-40B4-BE49-F238E27FC236}">
                <a16:creationId xmlns:a16="http://schemas.microsoft.com/office/drawing/2014/main" id="{3A84713E-1059-A047-A43E-C9AB708B66D0}"/>
              </a:ext>
            </a:extLst>
          </p:cNvPr>
          <p:cNvSpPr txBox="1"/>
          <p:nvPr/>
        </p:nvSpPr>
        <p:spPr>
          <a:xfrm>
            <a:off x="803645" y="1047973"/>
            <a:ext cx="2258952" cy="523220"/>
          </a:xfrm>
          <a:prstGeom prst="rect">
            <a:avLst/>
          </a:prstGeom>
          <a:noFill/>
        </p:spPr>
        <p:txBody>
          <a:bodyPr wrap="none" rtlCol="0">
            <a:spAutoFit/>
          </a:bodyPr>
          <a:lstStyle/>
          <a:p>
            <a:r>
              <a:rPr lang="en-US" altLang="zh-CN" sz="2800" b="1" dirty="0">
                <a:gradFill flip="none" rotWithShape="1">
                  <a:gsLst>
                    <a:gs pos="51000">
                      <a:schemeClr val="accent1"/>
                    </a:gs>
                    <a:gs pos="100000">
                      <a:schemeClr val="accent1">
                        <a:lumMod val="60000"/>
                        <a:lumOff val="40000"/>
                      </a:schemeClr>
                    </a:gs>
                  </a:gsLst>
                  <a:lin ang="0" scaled="1"/>
                  <a:tileRect/>
                </a:gradFill>
                <a:latin typeface="+mj-lt"/>
              </a:rPr>
              <a:t>Yelp</a:t>
            </a:r>
            <a:r>
              <a:rPr lang="zh-CN" altLang="en-US" sz="2800" b="1" dirty="0">
                <a:gradFill flip="none" rotWithShape="1">
                  <a:gsLst>
                    <a:gs pos="51000">
                      <a:schemeClr val="accent1"/>
                    </a:gs>
                    <a:gs pos="100000">
                      <a:schemeClr val="accent1">
                        <a:lumMod val="60000"/>
                        <a:lumOff val="40000"/>
                      </a:schemeClr>
                    </a:gs>
                  </a:gsLst>
                  <a:lin ang="0" scaled="1"/>
                  <a:tileRect/>
                </a:gradFill>
                <a:latin typeface="+mj-lt"/>
              </a:rPr>
              <a:t> </a:t>
            </a:r>
            <a:r>
              <a:rPr lang="en-US" altLang="zh-CN" sz="2800" b="1" dirty="0">
                <a:gradFill flip="none" rotWithShape="1">
                  <a:gsLst>
                    <a:gs pos="51000">
                      <a:schemeClr val="accent1"/>
                    </a:gs>
                    <a:gs pos="100000">
                      <a:schemeClr val="accent1">
                        <a:lumMod val="60000"/>
                        <a:lumOff val="40000"/>
                      </a:schemeClr>
                    </a:gs>
                  </a:gsLst>
                  <a:lin ang="0" scaled="1"/>
                  <a:tileRect/>
                </a:gradFill>
                <a:latin typeface="+mj-lt"/>
              </a:rPr>
              <a:t>Project</a:t>
            </a:r>
            <a:endParaRPr lang="zh-CN" altLang="en-US" sz="2800" b="1" dirty="0">
              <a:gradFill flip="none" rotWithShape="1">
                <a:gsLst>
                  <a:gs pos="51000">
                    <a:schemeClr val="accent1"/>
                  </a:gs>
                  <a:gs pos="100000">
                    <a:schemeClr val="accent1">
                      <a:lumMod val="60000"/>
                      <a:lumOff val="40000"/>
                    </a:schemeClr>
                  </a:gs>
                </a:gsLst>
                <a:lin ang="0" scaled="1"/>
                <a:tileRect/>
              </a:gradFill>
              <a:latin typeface="+mj-lt"/>
            </a:endParaRPr>
          </a:p>
        </p:txBody>
      </p:sp>
      <p:sp>
        <p:nvSpPr>
          <p:cNvPr id="60" name="Pentagon 1">
            <a:extLst>
              <a:ext uri="{FF2B5EF4-FFF2-40B4-BE49-F238E27FC236}">
                <a16:creationId xmlns:a16="http://schemas.microsoft.com/office/drawing/2014/main" id="{1E8582DB-C19C-604E-9AA3-70AE65E66F97}"/>
              </a:ext>
            </a:extLst>
          </p:cNvPr>
          <p:cNvSpPr/>
          <p:nvPr/>
        </p:nvSpPr>
        <p:spPr>
          <a:xfrm>
            <a:off x="-4668" y="6441604"/>
            <a:ext cx="3060000" cy="400171"/>
          </a:xfrm>
          <a:prstGeom prst="homePlate">
            <a:avLst/>
          </a:prstGeom>
          <a:solidFill>
            <a:srgbClr val="75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bg1"/>
                </a:solidFill>
              </a:rPr>
              <a:t>   Introduction</a:t>
            </a:r>
          </a:p>
        </p:txBody>
      </p:sp>
      <p:grpSp>
        <p:nvGrpSpPr>
          <p:cNvPr id="61" name="组 19">
            <a:extLst>
              <a:ext uri="{FF2B5EF4-FFF2-40B4-BE49-F238E27FC236}">
                <a16:creationId xmlns:a16="http://schemas.microsoft.com/office/drawing/2014/main" id="{647A02C8-C5FD-C144-98A7-1F043283AECD}"/>
              </a:ext>
            </a:extLst>
          </p:cNvPr>
          <p:cNvGrpSpPr/>
          <p:nvPr/>
        </p:nvGrpSpPr>
        <p:grpSpPr>
          <a:xfrm>
            <a:off x="3040888" y="6456218"/>
            <a:ext cx="3060000" cy="401783"/>
            <a:chOff x="2569448" y="6781565"/>
            <a:chExt cx="2434889" cy="401783"/>
          </a:xfrm>
        </p:grpSpPr>
        <p:sp>
          <p:nvSpPr>
            <p:cNvPr id="62" name="Pentagon 37">
              <a:extLst>
                <a:ext uri="{FF2B5EF4-FFF2-40B4-BE49-F238E27FC236}">
                  <a16:creationId xmlns:a16="http://schemas.microsoft.com/office/drawing/2014/main" id="{7D65EF25-1306-8642-AE50-5D2F4EF4DF89}"/>
                </a:ext>
              </a:extLst>
            </p:cNvPr>
            <p:cNvSpPr/>
            <p:nvPr/>
          </p:nvSpPr>
          <p:spPr>
            <a:xfrm>
              <a:off x="2863032" y="6781566"/>
              <a:ext cx="2141305" cy="401782"/>
            </a:xfrm>
            <a:prstGeom prst="homePlate">
              <a:avLst/>
            </a:prstGeom>
            <a:solidFill>
              <a:srgbClr val="4755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A3132"/>
                </a:solidFill>
              </a:endParaRPr>
            </a:p>
          </p:txBody>
        </p:sp>
        <p:sp>
          <p:nvSpPr>
            <p:cNvPr id="63" name="Chevron 38">
              <a:extLst>
                <a:ext uri="{FF2B5EF4-FFF2-40B4-BE49-F238E27FC236}">
                  <a16:creationId xmlns:a16="http://schemas.microsoft.com/office/drawing/2014/main" id="{C246DA40-3780-594F-A4EE-8B294601F536}"/>
                </a:ext>
              </a:extLst>
            </p:cNvPr>
            <p:cNvSpPr/>
            <p:nvPr/>
          </p:nvSpPr>
          <p:spPr>
            <a:xfrm>
              <a:off x="2569448" y="6781565"/>
              <a:ext cx="853463" cy="401783"/>
            </a:xfrm>
            <a:prstGeom prst="chevron">
              <a:avLst/>
            </a:prstGeom>
            <a:solidFill>
              <a:srgbClr val="4755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A3132"/>
                </a:solidFill>
              </a:endParaRPr>
            </a:p>
          </p:txBody>
        </p:sp>
      </p:grpSp>
      <p:sp>
        <p:nvSpPr>
          <p:cNvPr id="64" name="文本框 28">
            <a:extLst>
              <a:ext uri="{FF2B5EF4-FFF2-40B4-BE49-F238E27FC236}">
                <a16:creationId xmlns:a16="http://schemas.microsoft.com/office/drawing/2014/main" id="{8C053245-CF28-D740-8BB5-0F255605D76C}"/>
              </a:ext>
            </a:extLst>
          </p:cNvPr>
          <p:cNvSpPr txBox="1"/>
          <p:nvPr/>
        </p:nvSpPr>
        <p:spPr>
          <a:xfrm>
            <a:off x="8207828" y="6488668"/>
            <a:ext cx="312906" cy="369332"/>
          </a:xfrm>
          <a:prstGeom prst="rect">
            <a:avLst/>
          </a:prstGeom>
          <a:noFill/>
        </p:spPr>
        <p:txBody>
          <a:bodyPr wrap="none" rtlCol="0">
            <a:spAutoFit/>
          </a:bodyPr>
          <a:lstStyle/>
          <a:p>
            <a:r>
              <a:rPr kumimoji="1" lang="en-US" altLang="zh-CN" dirty="0">
                <a:solidFill>
                  <a:schemeClr val="bg1"/>
                </a:solidFill>
              </a:rPr>
              <a:t>4</a:t>
            </a:r>
            <a:endParaRPr kumimoji="1" lang="zh-CN" altLang="en-US" dirty="0">
              <a:solidFill>
                <a:schemeClr val="bg1"/>
              </a:solidFill>
            </a:endParaRPr>
          </a:p>
        </p:txBody>
      </p:sp>
      <p:grpSp>
        <p:nvGrpSpPr>
          <p:cNvPr id="65" name="组 32">
            <a:extLst>
              <a:ext uri="{FF2B5EF4-FFF2-40B4-BE49-F238E27FC236}">
                <a16:creationId xmlns:a16="http://schemas.microsoft.com/office/drawing/2014/main" id="{04002356-AE5D-F245-9166-CE44F1E7FB79}"/>
              </a:ext>
            </a:extLst>
          </p:cNvPr>
          <p:cNvGrpSpPr/>
          <p:nvPr/>
        </p:nvGrpSpPr>
        <p:grpSpPr>
          <a:xfrm>
            <a:off x="6086444" y="6456218"/>
            <a:ext cx="3060000" cy="401783"/>
            <a:chOff x="2569448" y="6781565"/>
            <a:chExt cx="2434889" cy="401783"/>
          </a:xfrm>
        </p:grpSpPr>
        <p:sp>
          <p:nvSpPr>
            <p:cNvPr id="66" name="Pentagon 37">
              <a:extLst>
                <a:ext uri="{FF2B5EF4-FFF2-40B4-BE49-F238E27FC236}">
                  <a16:creationId xmlns:a16="http://schemas.microsoft.com/office/drawing/2014/main" id="{034EAB19-30C6-6A43-8CFE-DBA37EBB6D56}"/>
                </a:ext>
              </a:extLst>
            </p:cNvPr>
            <p:cNvSpPr/>
            <p:nvPr/>
          </p:nvSpPr>
          <p:spPr>
            <a:xfrm>
              <a:off x="2863032" y="6781566"/>
              <a:ext cx="2141305" cy="401782"/>
            </a:xfrm>
            <a:prstGeom prst="homePlate">
              <a:avLst/>
            </a:prstGeom>
            <a:solidFill>
              <a:srgbClr val="75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A3132"/>
                </a:solidFill>
              </a:endParaRPr>
            </a:p>
          </p:txBody>
        </p:sp>
        <p:sp>
          <p:nvSpPr>
            <p:cNvPr id="67" name="Chevron 38">
              <a:extLst>
                <a:ext uri="{FF2B5EF4-FFF2-40B4-BE49-F238E27FC236}">
                  <a16:creationId xmlns:a16="http://schemas.microsoft.com/office/drawing/2014/main" id="{A327A62D-14B4-2048-89B2-0AF0B95AB044}"/>
                </a:ext>
              </a:extLst>
            </p:cNvPr>
            <p:cNvSpPr/>
            <p:nvPr/>
          </p:nvSpPr>
          <p:spPr>
            <a:xfrm>
              <a:off x="2569448" y="6781565"/>
              <a:ext cx="853463" cy="401783"/>
            </a:xfrm>
            <a:prstGeom prst="chevron">
              <a:avLst/>
            </a:prstGeom>
            <a:solidFill>
              <a:srgbClr val="75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A3132"/>
                </a:solidFill>
              </a:endParaRPr>
            </a:p>
          </p:txBody>
        </p:sp>
      </p:grpSp>
      <p:grpSp>
        <p:nvGrpSpPr>
          <p:cNvPr id="68" name="组 35">
            <a:extLst>
              <a:ext uri="{FF2B5EF4-FFF2-40B4-BE49-F238E27FC236}">
                <a16:creationId xmlns:a16="http://schemas.microsoft.com/office/drawing/2014/main" id="{66ED3EFB-9B20-1B43-A88B-01DDC8A94189}"/>
              </a:ext>
            </a:extLst>
          </p:cNvPr>
          <p:cNvGrpSpPr/>
          <p:nvPr/>
        </p:nvGrpSpPr>
        <p:grpSpPr>
          <a:xfrm>
            <a:off x="9132000" y="6456218"/>
            <a:ext cx="3060000" cy="401783"/>
            <a:chOff x="2569448" y="6781565"/>
            <a:chExt cx="2434889" cy="401783"/>
          </a:xfrm>
        </p:grpSpPr>
        <p:sp>
          <p:nvSpPr>
            <p:cNvPr id="69" name="Pentagon 37">
              <a:extLst>
                <a:ext uri="{FF2B5EF4-FFF2-40B4-BE49-F238E27FC236}">
                  <a16:creationId xmlns:a16="http://schemas.microsoft.com/office/drawing/2014/main" id="{8F241832-0392-5D4B-BAA1-6BEA05893E8A}"/>
                </a:ext>
              </a:extLst>
            </p:cNvPr>
            <p:cNvSpPr/>
            <p:nvPr/>
          </p:nvSpPr>
          <p:spPr>
            <a:xfrm>
              <a:off x="2863032" y="6781566"/>
              <a:ext cx="2141305" cy="401782"/>
            </a:xfrm>
            <a:prstGeom prst="homePlate">
              <a:avLst/>
            </a:prstGeom>
            <a:solidFill>
              <a:srgbClr val="75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A3132"/>
                </a:solidFill>
              </a:endParaRPr>
            </a:p>
          </p:txBody>
        </p:sp>
        <p:sp>
          <p:nvSpPr>
            <p:cNvPr id="70" name="Chevron 38">
              <a:extLst>
                <a:ext uri="{FF2B5EF4-FFF2-40B4-BE49-F238E27FC236}">
                  <a16:creationId xmlns:a16="http://schemas.microsoft.com/office/drawing/2014/main" id="{52E72AE5-7FC9-0049-B8FF-CD4362A7C5E3}"/>
                </a:ext>
              </a:extLst>
            </p:cNvPr>
            <p:cNvSpPr/>
            <p:nvPr/>
          </p:nvSpPr>
          <p:spPr>
            <a:xfrm>
              <a:off x="2569448" y="6781565"/>
              <a:ext cx="853463" cy="401783"/>
            </a:xfrm>
            <a:prstGeom prst="chevron">
              <a:avLst/>
            </a:prstGeom>
            <a:solidFill>
              <a:srgbClr val="75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A3132"/>
                </a:solidFill>
              </a:endParaRPr>
            </a:p>
          </p:txBody>
        </p:sp>
      </p:grpSp>
      <p:sp>
        <p:nvSpPr>
          <p:cNvPr id="71" name="文本框 38">
            <a:extLst>
              <a:ext uri="{FF2B5EF4-FFF2-40B4-BE49-F238E27FC236}">
                <a16:creationId xmlns:a16="http://schemas.microsoft.com/office/drawing/2014/main" id="{82E636BB-63BE-5442-80E8-833F8570D6C8}"/>
              </a:ext>
            </a:extLst>
          </p:cNvPr>
          <p:cNvSpPr txBox="1"/>
          <p:nvPr/>
        </p:nvSpPr>
        <p:spPr>
          <a:xfrm>
            <a:off x="3595409" y="6499655"/>
            <a:ext cx="1417376" cy="369332"/>
          </a:xfrm>
          <a:prstGeom prst="rect">
            <a:avLst/>
          </a:prstGeom>
          <a:noFill/>
        </p:spPr>
        <p:txBody>
          <a:bodyPr wrap="none" rtlCol="0">
            <a:spAutoFit/>
          </a:bodyPr>
          <a:lstStyle/>
          <a:p>
            <a:r>
              <a:rPr kumimoji="1" lang="en-US" altLang="zh-CN" dirty="0">
                <a:solidFill>
                  <a:schemeClr val="bg1"/>
                </a:solidFill>
              </a:rPr>
              <a:t>App</a:t>
            </a:r>
            <a:r>
              <a:rPr kumimoji="1" lang="zh-CN" altLang="en-US" dirty="0">
                <a:solidFill>
                  <a:schemeClr val="bg1"/>
                </a:solidFill>
              </a:rPr>
              <a:t> </a:t>
            </a:r>
            <a:r>
              <a:rPr kumimoji="1" lang="en-US" altLang="zh-CN" dirty="0">
                <a:solidFill>
                  <a:schemeClr val="bg1"/>
                </a:solidFill>
              </a:rPr>
              <a:t>Demo</a:t>
            </a:r>
            <a:endParaRPr kumimoji="1" lang="zh-CN" altLang="en-US" dirty="0">
              <a:solidFill>
                <a:schemeClr val="bg1"/>
              </a:solidFill>
            </a:endParaRPr>
          </a:p>
        </p:txBody>
      </p:sp>
      <p:sp>
        <p:nvSpPr>
          <p:cNvPr id="72" name="文本框 39">
            <a:extLst>
              <a:ext uri="{FF2B5EF4-FFF2-40B4-BE49-F238E27FC236}">
                <a16:creationId xmlns:a16="http://schemas.microsoft.com/office/drawing/2014/main" id="{C969FDFA-CAC8-784E-8CA2-BBC4E762A1E5}"/>
              </a:ext>
            </a:extLst>
          </p:cNvPr>
          <p:cNvSpPr txBox="1"/>
          <p:nvPr/>
        </p:nvSpPr>
        <p:spPr>
          <a:xfrm>
            <a:off x="6359304" y="6484521"/>
            <a:ext cx="2068195" cy="369332"/>
          </a:xfrm>
          <a:prstGeom prst="rect">
            <a:avLst/>
          </a:prstGeom>
          <a:noFill/>
        </p:spPr>
        <p:txBody>
          <a:bodyPr wrap="none" rtlCol="0">
            <a:spAutoFit/>
          </a:bodyPr>
          <a:lstStyle/>
          <a:p>
            <a:r>
              <a:rPr kumimoji="1" lang="en-US" altLang="zh-CN" dirty="0">
                <a:solidFill>
                  <a:schemeClr val="bg1"/>
                </a:solidFill>
              </a:rPr>
              <a:t>Detailed</a:t>
            </a:r>
            <a:r>
              <a:rPr kumimoji="1" lang="zh-CN" altLang="en-US" dirty="0">
                <a:solidFill>
                  <a:schemeClr val="bg1"/>
                </a:solidFill>
              </a:rPr>
              <a:t> </a:t>
            </a:r>
            <a:r>
              <a:rPr kumimoji="1" lang="en-US" altLang="zh-CN" dirty="0">
                <a:solidFill>
                  <a:schemeClr val="bg1"/>
                </a:solidFill>
              </a:rPr>
              <a:t>Analysis</a:t>
            </a:r>
            <a:endParaRPr kumimoji="1" lang="zh-CN" altLang="en-US" dirty="0">
              <a:solidFill>
                <a:schemeClr val="bg1"/>
              </a:solidFill>
            </a:endParaRPr>
          </a:p>
        </p:txBody>
      </p:sp>
      <p:sp>
        <p:nvSpPr>
          <p:cNvPr id="73" name="文本框 40">
            <a:extLst>
              <a:ext uri="{FF2B5EF4-FFF2-40B4-BE49-F238E27FC236}">
                <a16:creationId xmlns:a16="http://schemas.microsoft.com/office/drawing/2014/main" id="{D0E96F2A-958C-FD47-843D-9AC88E5F644E}"/>
              </a:ext>
            </a:extLst>
          </p:cNvPr>
          <p:cNvSpPr txBox="1"/>
          <p:nvPr/>
        </p:nvSpPr>
        <p:spPr>
          <a:xfrm>
            <a:off x="9442646" y="6472443"/>
            <a:ext cx="1428596" cy="369332"/>
          </a:xfrm>
          <a:prstGeom prst="rect">
            <a:avLst/>
          </a:prstGeom>
          <a:noFill/>
        </p:spPr>
        <p:txBody>
          <a:bodyPr wrap="none" rtlCol="0">
            <a:spAutoFit/>
          </a:bodyPr>
          <a:lstStyle/>
          <a:p>
            <a:r>
              <a:rPr kumimoji="1" lang="en-US" altLang="zh-CN" dirty="0">
                <a:solidFill>
                  <a:schemeClr val="bg1"/>
                </a:solidFill>
              </a:rPr>
              <a:t>Conclusion</a:t>
            </a:r>
            <a:endParaRPr kumimoji="1" lang="zh-CN" altLang="en-US" dirty="0">
              <a:solidFill>
                <a:schemeClr val="bg1"/>
              </a:solidFill>
            </a:endParaRPr>
          </a:p>
        </p:txBody>
      </p:sp>
      <p:pic>
        <p:nvPicPr>
          <p:cNvPr id="74" name="Picture 39">
            <a:extLst>
              <a:ext uri="{FF2B5EF4-FFF2-40B4-BE49-F238E27FC236}">
                <a16:creationId xmlns:a16="http://schemas.microsoft.com/office/drawing/2014/main" id="{DF3175DA-5CF1-CC44-886C-5FF444C0E96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28871" y="6469387"/>
            <a:ext cx="399600" cy="399600"/>
          </a:xfrm>
          <a:prstGeom prst="rect">
            <a:avLst/>
          </a:prstGeom>
        </p:spPr>
      </p:pic>
      <p:pic>
        <p:nvPicPr>
          <p:cNvPr id="3" name="图片 2">
            <a:extLst>
              <a:ext uri="{FF2B5EF4-FFF2-40B4-BE49-F238E27FC236}">
                <a16:creationId xmlns:a16="http://schemas.microsoft.com/office/drawing/2014/main" id="{33E21DCF-3C4E-E34E-9EAB-07C3CF4F3D46}"/>
              </a:ext>
            </a:extLst>
          </p:cNvPr>
          <p:cNvPicPr>
            <a:picLocks noChangeAspect="1"/>
          </p:cNvPicPr>
          <p:nvPr/>
        </p:nvPicPr>
        <p:blipFill rotWithShape="1">
          <a:blip r:embed="rId5">
            <a:alphaModFix amt="85000"/>
          </a:blip>
          <a:srcRect l="7596" r="11506"/>
          <a:stretch/>
        </p:blipFill>
        <p:spPr>
          <a:xfrm>
            <a:off x="8207828" y="1814201"/>
            <a:ext cx="3276146" cy="3550485"/>
          </a:xfrm>
          <a:prstGeom prst="rect">
            <a:avLst/>
          </a:prstGeom>
        </p:spPr>
      </p:pic>
    </p:spTree>
    <p:extLst>
      <p:ext uri="{BB962C8B-B14F-4D97-AF65-F5344CB8AC3E}">
        <p14:creationId xmlns:p14="http://schemas.microsoft.com/office/powerpoint/2010/main" val="758448899"/>
      </p:ext>
    </p:extLst>
  </p:cSld>
  <p:clrMapOvr>
    <a:masterClrMapping/>
  </p:clrMapOvr>
</p:sld>
</file>

<file path=ppt/theme/theme1.xml><?xml version="1.0" encoding="utf-8"?>
<a:theme xmlns:a="http://schemas.openxmlformats.org/drawingml/2006/main" name="Office 主题">
  <a:themeElements>
    <a:clrScheme name="深灰蓝">
      <a:dk1>
        <a:sysClr val="windowText" lastClr="000000"/>
      </a:dk1>
      <a:lt1>
        <a:sysClr val="window" lastClr="FFFFFF"/>
      </a:lt1>
      <a:dk2>
        <a:srgbClr val="44546A"/>
      </a:dk2>
      <a:lt2>
        <a:srgbClr val="E7E6E6"/>
      </a:lt2>
      <a:accent1>
        <a:srgbClr val="485575"/>
      </a:accent1>
      <a:accent2>
        <a:srgbClr val="F2D4AA"/>
      </a:accent2>
      <a:accent3>
        <a:srgbClr val="ECEFF1"/>
      </a:accent3>
      <a:accent4>
        <a:srgbClr val="FFC000"/>
      </a:accent4>
      <a:accent5>
        <a:srgbClr val="4472C4"/>
      </a:accent5>
      <a:accent6>
        <a:srgbClr val="70AD47"/>
      </a:accent6>
      <a:hlink>
        <a:srgbClr val="0563C1"/>
      </a:hlink>
      <a:folHlink>
        <a:srgbClr val="954F72"/>
      </a:folHlink>
    </a:clrScheme>
    <a:fontScheme name="华文细黑">
      <a:majorFont>
        <a:latin typeface="华文细黑"/>
        <a:ea typeface="华文细黑"/>
        <a:cs typeface=""/>
      </a:majorFont>
      <a:minorFont>
        <a:latin typeface="华文细黑"/>
        <a:ea typeface="华文细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4264</TotalTime>
  <Words>3060</Words>
  <Application>Microsoft Macintosh PowerPoint</Application>
  <PresentationFormat>宽屏</PresentationFormat>
  <Paragraphs>405</Paragraphs>
  <Slides>28</Slides>
  <Notes>28</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28</vt:i4>
      </vt:variant>
    </vt:vector>
  </HeadingPairs>
  <TitlesOfParts>
    <vt:vector size="34" baseType="lpstr">
      <vt:lpstr>华文细黑</vt:lpstr>
      <vt:lpstr>ITC Avant Garde Std XLt</vt:lpstr>
      <vt:lpstr>Arial</vt:lpstr>
      <vt:lpstr>Calibri</vt:lpstr>
      <vt:lpstr>Chalkboard</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张涛</dc:creator>
  <cp:lastModifiedBy>office</cp:lastModifiedBy>
  <cp:revision>634</cp:revision>
  <dcterms:created xsi:type="dcterms:W3CDTF">2016-11-24T02:23:42Z</dcterms:created>
  <dcterms:modified xsi:type="dcterms:W3CDTF">2019-12-03T05:16:04Z</dcterms:modified>
</cp:coreProperties>
</file>